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5"/>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Lst>
  <p:sldSz cx="12192000" cy="6858000"/>
  <p:notesSz cx="6858000" cy="9144000"/>
  <p:embeddedFontLst>
    <p:embeddedFont>
      <p:font typeface="Corbel" panose="020B0503020204020204"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6" roundtripDataSignature="AMtx7mjFEuyK+Yx4Y6a9ALbqCXygFjvi9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3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0" name="Google Shape;23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7" name="Google Shape;29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f5edc03abf_0_2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3" name="Google Shape;303;g2f5edc03abf_0_2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f5edc03abf_0_2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9" name="Google Shape;309;g2f5edc03abf_0_2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f5edc03abf_0_2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5" name="Google Shape;315;g2f5edc03abf_0_2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f5edc03abf_0_1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1" name="Google Shape;321;g2f5edc03abf_0_1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f5edc03abf_0_2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7" name="Google Shape;327;g2f5edc03abf_0_2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3" name="Google Shape;33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f5edc03abf_0_1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9" name="Google Shape;339;g2f5edc03abf_0_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f5edc03abf_0_1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5" name="Google Shape;345;g2f5edc03abf_0_1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f5edc03abf_0_1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1" name="Google Shape;351;g2f5edc03abf_0_1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7" name="Google Shape;35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3" name="Google Shape;36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9" name="Google Shape;36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f5edc03abf_0_2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5" name="Google Shape;375;g2f5edc03abf_0_2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1" name="Google Shape;25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1" name="Google Shape;26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7" name="Google Shape;26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f5edc03abf_0_2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3" name="Google Shape;273;g2f5edc03abf_0_2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9" name="Google Shape;27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5" name="Google Shape;28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f5edc03abf_0_2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1" name="Google Shape;291;g2f5edc03abf_0_2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
        <p:cNvGrpSpPr/>
        <p:nvPr/>
      </p:nvGrpSpPr>
      <p:grpSpPr>
        <a:xfrm>
          <a:off x="0" y="0"/>
          <a:ext cx="0" cy="0"/>
          <a:chOff x="0" y="0"/>
          <a:chExt cx="0" cy="0"/>
        </a:xfrm>
      </p:grpSpPr>
      <p:sp>
        <p:nvSpPr>
          <p:cNvPr id="23" name="Google Shape;23;p15"/>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5"/>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5"/>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86"/>
        <p:cNvGrpSpPr/>
        <p:nvPr/>
      </p:nvGrpSpPr>
      <p:grpSpPr>
        <a:xfrm>
          <a:off x="0" y="0"/>
          <a:ext cx="0" cy="0"/>
          <a:chOff x="0" y="0"/>
          <a:chExt cx="0" cy="0"/>
        </a:xfrm>
      </p:grpSpPr>
      <p:sp>
        <p:nvSpPr>
          <p:cNvPr id="87" name="Google Shape;87;p24"/>
          <p:cNvSpPr txBox="1">
            <a:spLocks noGrp="1"/>
          </p:cNvSpPr>
          <p:nvPr>
            <p:ph type="title"/>
          </p:nvPr>
        </p:nvSpPr>
        <p:spPr>
          <a:xfrm>
            <a:off x="1484311" y="4732865"/>
            <a:ext cx="10018711" cy="566738"/>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dk1"/>
              </a:buClr>
              <a:buSzPts val="2400"/>
              <a:buFont typeface="Corbel"/>
              <a:buNone/>
              <a:defRPr sz="24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4"/>
          <p:cNvSpPr>
            <a:spLocks noGrp="1"/>
          </p:cNvSpPr>
          <p:nvPr>
            <p:ph type="pic" idx="2"/>
          </p:nvPr>
        </p:nvSpPr>
        <p:spPr>
          <a:xfrm>
            <a:off x="2386012" y="932112"/>
            <a:ext cx="8225944" cy="3164976"/>
          </a:xfrm>
          <a:prstGeom prst="roundRect">
            <a:avLst>
              <a:gd name="adj" fmla="val 4380"/>
            </a:avLst>
          </a:prstGeom>
          <a:noFill/>
          <a:ln w="38100" cap="flat" cmpd="sng">
            <a:solidFill>
              <a:schemeClr val="lt2"/>
            </a:solidFill>
            <a:prstDash val="solid"/>
            <a:round/>
            <a:headEnd type="none" w="sm" len="sm"/>
            <a:tailEnd type="none" w="sm" len="sm"/>
          </a:ln>
        </p:spPr>
      </p:sp>
      <p:sp>
        <p:nvSpPr>
          <p:cNvPr id="89" name="Google Shape;89;p24"/>
          <p:cNvSpPr txBox="1">
            <a:spLocks noGrp="1"/>
          </p:cNvSpPr>
          <p:nvPr>
            <p:ph type="body" idx="1"/>
          </p:nvPr>
        </p:nvSpPr>
        <p:spPr>
          <a:xfrm>
            <a:off x="1484311" y="5299603"/>
            <a:ext cx="10018711" cy="493712"/>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280"/>
              </a:spcBef>
              <a:spcAft>
                <a:spcPts val="0"/>
              </a:spcAft>
              <a:buSzPts val="2030"/>
              <a:buNone/>
              <a:defRPr sz="1400"/>
            </a:lvl1pPr>
            <a:lvl2pPr marL="914400" lvl="1" indent="-228600" algn="l">
              <a:lnSpc>
                <a:spcPct val="100000"/>
              </a:lnSpc>
              <a:spcBef>
                <a:spcPts val="600"/>
              </a:spcBef>
              <a:spcAft>
                <a:spcPts val="0"/>
              </a:spcAft>
              <a:buSzPts val="1740"/>
              <a:buNone/>
              <a:defRPr sz="1200"/>
            </a:lvl2pPr>
            <a:lvl3pPr marL="1371600" lvl="2" indent="-228600" algn="l">
              <a:lnSpc>
                <a:spcPct val="100000"/>
              </a:lnSpc>
              <a:spcBef>
                <a:spcPts val="600"/>
              </a:spcBef>
              <a:spcAft>
                <a:spcPts val="0"/>
              </a:spcAft>
              <a:buSzPts val="1450"/>
              <a:buNone/>
              <a:defRPr sz="1000"/>
            </a:lvl3pPr>
            <a:lvl4pPr marL="1828800" lvl="3" indent="-228600" algn="l">
              <a:lnSpc>
                <a:spcPct val="100000"/>
              </a:lnSpc>
              <a:spcBef>
                <a:spcPts val="600"/>
              </a:spcBef>
              <a:spcAft>
                <a:spcPts val="0"/>
              </a:spcAft>
              <a:buSzPts val="1305"/>
              <a:buNone/>
              <a:defRPr sz="900"/>
            </a:lvl4pPr>
            <a:lvl5pPr marL="2286000" lvl="4" indent="-228600" algn="l">
              <a:lnSpc>
                <a:spcPct val="100000"/>
              </a:lnSpc>
              <a:spcBef>
                <a:spcPts val="600"/>
              </a:spcBef>
              <a:spcAft>
                <a:spcPts val="0"/>
              </a:spcAft>
              <a:buSzPts val="1305"/>
              <a:buNone/>
              <a:defRPr sz="900"/>
            </a:lvl5pPr>
            <a:lvl6pPr marL="2743200" lvl="5" indent="-228600" algn="l">
              <a:lnSpc>
                <a:spcPct val="100000"/>
              </a:lnSpc>
              <a:spcBef>
                <a:spcPts val="600"/>
              </a:spcBef>
              <a:spcAft>
                <a:spcPts val="0"/>
              </a:spcAft>
              <a:buSzPts val="1305"/>
              <a:buNone/>
              <a:defRPr sz="900"/>
            </a:lvl6pPr>
            <a:lvl7pPr marL="3200400" lvl="6" indent="-228600" algn="l">
              <a:lnSpc>
                <a:spcPct val="100000"/>
              </a:lnSpc>
              <a:spcBef>
                <a:spcPts val="600"/>
              </a:spcBef>
              <a:spcAft>
                <a:spcPts val="0"/>
              </a:spcAft>
              <a:buSzPts val="1305"/>
              <a:buNone/>
              <a:defRPr sz="900"/>
            </a:lvl7pPr>
            <a:lvl8pPr marL="3657600" lvl="7" indent="-228600" algn="l">
              <a:lnSpc>
                <a:spcPct val="100000"/>
              </a:lnSpc>
              <a:spcBef>
                <a:spcPts val="600"/>
              </a:spcBef>
              <a:spcAft>
                <a:spcPts val="0"/>
              </a:spcAft>
              <a:buSzPts val="1305"/>
              <a:buNone/>
              <a:defRPr sz="900"/>
            </a:lvl8pPr>
            <a:lvl9pPr marL="4114800" lvl="8" indent="-228600" algn="l">
              <a:lnSpc>
                <a:spcPct val="100000"/>
              </a:lnSpc>
              <a:spcBef>
                <a:spcPts val="600"/>
              </a:spcBef>
              <a:spcAft>
                <a:spcPts val="600"/>
              </a:spcAft>
              <a:buSzPts val="1305"/>
              <a:buNone/>
              <a:defRPr sz="900"/>
            </a:lvl9pPr>
          </a:lstStyle>
          <a:p>
            <a:endParaRPr/>
          </a:p>
        </p:txBody>
      </p:sp>
      <p:sp>
        <p:nvSpPr>
          <p:cNvPr id="90" name="Google Shape;90;p24"/>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4"/>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4"/>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93"/>
        <p:cNvGrpSpPr/>
        <p:nvPr/>
      </p:nvGrpSpPr>
      <p:grpSpPr>
        <a:xfrm>
          <a:off x="0" y="0"/>
          <a:ext cx="0" cy="0"/>
          <a:chOff x="0" y="0"/>
          <a:chExt cx="0" cy="0"/>
        </a:xfrm>
      </p:grpSpPr>
      <p:sp>
        <p:nvSpPr>
          <p:cNvPr id="94" name="Google Shape;94;p25"/>
          <p:cNvSpPr txBox="1">
            <a:spLocks noGrp="1"/>
          </p:cNvSpPr>
          <p:nvPr>
            <p:ph type="title"/>
          </p:nvPr>
        </p:nvSpPr>
        <p:spPr>
          <a:xfrm>
            <a:off x="1484312" y="685800"/>
            <a:ext cx="10018711" cy="3048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3200"/>
              <a:buFont typeface="Corbel"/>
              <a:buNone/>
              <a:defRPr sz="32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25"/>
          <p:cNvSpPr txBox="1">
            <a:spLocks noGrp="1"/>
          </p:cNvSpPr>
          <p:nvPr>
            <p:ph type="body" idx="1"/>
          </p:nvPr>
        </p:nvSpPr>
        <p:spPr>
          <a:xfrm>
            <a:off x="1484312" y="4343400"/>
            <a:ext cx="10018713" cy="1447800"/>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400"/>
              </a:spcBef>
              <a:spcAft>
                <a:spcPts val="0"/>
              </a:spcAft>
              <a:buSzPts val="2900"/>
              <a:buNone/>
              <a:defRPr sz="2000">
                <a:solidFill>
                  <a:schemeClr val="dk1"/>
                </a:solidFill>
              </a:defRPr>
            </a:lvl1pPr>
            <a:lvl2pPr marL="914400" lvl="1" indent="-228600" algn="l">
              <a:lnSpc>
                <a:spcPct val="100000"/>
              </a:lnSpc>
              <a:spcBef>
                <a:spcPts val="600"/>
              </a:spcBef>
              <a:spcAft>
                <a:spcPts val="0"/>
              </a:spcAft>
              <a:buSzPts val="2610"/>
              <a:buNone/>
              <a:defRPr sz="1800">
                <a:solidFill>
                  <a:srgbClr val="888888"/>
                </a:solidFill>
              </a:defRPr>
            </a:lvl2pPr>
            <a:lvl3pPr marL="1371600" lvl="2" indent="-228600" algn="l">
              <a:lnSpc>
                <a:spcPct val="100000"/>
              </a:lnSpc>
              <a:spcBef>
                <a:spcPts val="600"/>
              </a:spcBef>
              <a:spcAft>
                <a:spcPts val="0"/>
              </a:spcAft>
              <a:buSzPts val="2320"/>
              <a:buNone/>
              <a:defRPr sz="1600">
                <a:solidFill>
                  <a:srgbClr val="888888"/>
                </a:solidFill>
              </a:defRPr>
            </a:lvl3pPr>
            <a:lvl4pPr marL="1828800" lvl="3" indent="-228600" algn="l">
              <a:lnSpc>
                <a:spcPct val="100000"/>
              </a:lnSpc>
              <a:spcBef>
                <a:spcPts val="600"/>
              </a:spcBef>
              <a:spcAft>
                <a:spcPts val="0"/>
              </a:spcAft>
              <a:buSzPts val="2030"/>
              <a:buNone/>
              <a:defRPr sz="1400">
                <a:solidFill>
                  <a:srgbClr val="888888"/>
                </a:solidFill>
              </a:defRPr>
            </a:lvl4pPr>
            <a:lvl5pPr marL="2286000" lvl="4" indent="-228600" algn="l">
              <a:lnSpc>
                <a:spcPct val="100000"/>
              </a:lnSpc>
              <a:spcBef>
                <a:spcPts val="600"/>
              </a:spcBef>
              <a:spcAft>
                <a:spcPts val="0"/>
              </a:spcAft>
              <a:buSzPts val="2030"/>
              <a:buNone/>
              <a:defRPr sz="1400">
                <a:solidFill>
                  <a:srgbClr val="888888"/>
                </a:solidFill>
              </a:defRPr>
            </a:lvl5pPr>
            <a:lvl6pPr marL="2743200" lvl="5" indent="-228600" algn="l">
              <a:lnSpc>
                <a:spcPct val="100000"/>
              </a:lnSpc>
              <a:spcBef>
                <a:spcPts val="600"/>
              </a:spcBef>
              <a:spcAft>
                <a:spcPts val="0"/>
              </a:spcAft>
              <a:buSzPts val="2030"/>
              <a:buNone/>
              <a:defRPr sz="1400">
                <a:solidFill>
                  <a:srgbClr val="888888"/>
                </a:solidFill>
              </a:defRPr>
            </a:lvl6pPr>
            <a:lvl7pPr marL="3200400" lvl="6" indent="-228600" algn="l">
              <a:lnSpc>
                <a:spcPct val="100000"/>
              </a:lnSpc>
              <a:spcBef>
                <a:spcPts val="600"/>
              </a:spcBef>
              <a:spcAft>
                <a:spcPts val="0"/>
              </a:spcAft>
              <a:buSzPts val="2030"/>
              <a:buNone/>
              <a:defRPr sz="1400">
                <a:solidFill>
                  <a:srgbClr val="888888"/>
                </a:solidFill>
              </a:defRPr>
            </a:lvl7pPr>
            <a:lvl8pPr marL="3657600" lvl="7" indent="-228600" algn="l">
              <a:lnSpc>
                <a:spcPct val="100000"/>
              </a:lnSpc>
              <a:spcBef>
                <a:spcPts val="600"/>
              </a:spcBef>
              <a:spcAft>
                <a:spcPts val="0"/>
              </a:spcAft>
              <a:buSzPts val="2030"/>
              <a:buNone/>
              <a:defRPr sz="1400">
                <a:solidFill>
                  <a:srgbClr val="888888"/>
                </a:solidFill>
              </a:defRPr>
            </a:lvl8pPr>
            <a:lvl9pPr marL="4114800" lvl="8" indent="-228600" algn="l">
              <a:lnSpc>
                <a:spcPct val="100000"/>
              </a:lnSpc>
              <a:spcBef>
                <a:spcPts val="600"/>
              </a:spcBef>
              <a:spcAft>
                <a:spcPts val="600"/>
              </a:spcAft>
              <a:buSzPts val="2030"/>
              <a:buNone/>
              <a:defRPr sz="1400">
                <a:solidFill>
                  <a:srgbClr val="888888"/>
                </a:solidFill>
              </a:defRPr>
            </a:lvl9pPr>
          </a:lstStyle>
          <a:p>
            <a:endParaRPr/>
          </a:p>
        </p:txBody>
      </p:sp>
      <p:sp>
        <p:nvSpPr>
          <p:cNvPr id="96" name="Google Shape;96;p25"/>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25"/>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5"/>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99"/>
        <p:cNvGrpSpPr/>
        <p:nvPr/>
      </p:nvGrpSpPr>
      <p:grpSpPr>
        <a:xfrm>
          <a:off x="0" y="0"/>
          <a:ext cx="0" cy="0"/>
          <a:chOff x="0" y="0"/>
          <a:chExt cx="0" cy="0"/>
        </a:xfrm>
      </p:grpSpPr>
      <p:sp>
        <p:nvSpPr>
          <p:cNvPr id="100" name="Google Shape;100;p26"/>
          <p:cNvSpPr txBox="1"/>
          <p:nvPr/>
        </p:nvSpPr>
        <p:spPr>
          <a:xfrm>
            <a:off x="1598612" y="863023"/>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0"/>
              <a:buFont typeface="Corbel"/>
              <a:buNone/>
            </a:pPr>
            <a:r>
              <a:rPr lang="en-US" sz="8000" b="0" i="0" u="none" strike="noStrike" cap="none">
                <a:solidFill>
                  <a:schemeClr val="dk1"/>
                </a:solidFill>
                <a:latin typeface="Corbel"/>
                <a:ea typeface="Corbel"/>
                <a:cs typeface="Corbel"/>
                <a:sym typeface="Corbel"/>
              </a:rPr>
              <a:t>“</a:t>
            </a:r>
            <a:endParaRPr sz="1400" b="0" i="0" u="none" strike="noStrike" cap="none">
              <a:solidFill>
                <a:srgbClr val="000000"/>
              </a:solidFill>
              <a:latin typeface="Arial"/>
              <a:ea typeface="Arial"/>
              <a:cs typeface="Arial"/>
              <a:sym typeface="Arial"/>
            </a:endParaRPr>
          </a:p>
        </p:txBody>
      </p:sp>
      <p:sp>
        <p:nvSpPr>
          <p:cNvPr id="101" name="Google Shape;101;p26"/>
          <p:cNvSpPr txBox="1"/>
          <p:nvPr/>
        </p:nvSpPr>
        <p:spPr>
          <a:xfrm>
            <a:off x="10893425" y="2819399"/>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0"/>
              <a:buFont typeface="Corbel"/>
              <a:buNone/>
            </a:pPr>
            <a:r>
              <a:rPr lang="en-US" sz="8000" b="0" i="0" u="none" strike="noStrike" cap="none">
                <a:solidFill>
                  <a:schemeClr val="dk1"/>
                </a:solidFill>
                <a:latin typeface="Corbel"/>
                <a:ea typeface="Corbel"/>
                <a:cs typeface="Corbel"/>
                <a:sym typeface="Corbel"/>
              </a:rPr>
              <a:t>”</a:t>
            </a:r>
            <a:endParaRPr sz="1400" b="0" i="0" u="none" strike="noStrike" cap="none">
              <a:solidFill>
                <a:srgbClr val="000000"/>
              </a:solidFill>
              <a:latin typeface="Arial"/>
              <a:ea typeface="Arial"/>
              <a:cs typeface="Arial"/>
              <a:sym typeface="Arial"/>
            </a:endParaRPr>
          </a:p>
        </p:txBody>
      </p:sp>
      <p:sp>
        <p:nvSpPr>
          <p:cNvPr id="102" name="Google Shape;102;p26"/>
          <p:cNvSpPr txBox="1">
            <a:spLocks noGrp="1"/>
          </p:cNvSpPr>
          <p:nvPr>
            <p:ph type="title"/>
          </p:nvPr>
        </p:nvSpPr>
        <p:spPr>
          <a:xfrm>
            <a:off x="2208212" y="685800"/>
            <a:ext cx="8990012" cy="2743199"/>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3200"/>
              <a:buFont typeface="Corbel"/>
              <a:buNone/>
              <a:defRPr sz="3200" b="0" cap="none">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26"/>
          <p:cNvSpPr txBox="1">
            <a:spLocks noGrp="1"/>
          </p:cNvSpPr>
          <p:nvPr>
            <p:ph type="body" idx="1"/>
          </p:nvPr>
        </p:nvSpPr>
        <p:spPr>
          <a:xfrm>
            <a:off x="2436811" y="3428999"/>
            <a:ext cx="8532815" cy="381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360"/>
              </a:spcBef>
              <a:spcAft>
                <a:spcPts val="0"/>
              </a:spcAft>
              <a:buSzPts val="2610"/>
              <a:buFont typeface="Corbel"/>
              <a:buNone/>
              <a:defRPr sz="1800"/>
            </a:lvl1pPr>
            <a:lvl2pPr marL="914400" lvl="1" indent="-228600" algn="l">
              <a:lnSpc>
                <a:spcPct val="100000"/>
              </a:lnSpc>
              <a:spcBef>
                <a:spcPts val="600"/>
              </a:spcBef>
              <a:spcAft>
                <a:spcPts val="0"/>
              </a:spcAft>
              <a:buSzPts val="2900"/>
              <a:buFont typeface="Corbel"/>
              <a:buNone/>
              <a:defRPr/>
            </a:lvl2pPr>
            <a:lvl3pPr marL="1371600" lvl="2" indent="-228600" algn="l">
              <a:lnSpc>
                <a:spcPct val="100000"/>
              </a:lnSpc>
              <a:spcBef>
                <a:spcPts val="600"/>
              </a:spcBef>
              <a:spcAft>
                <a:spcPts val="0"/>
              </a:spcAft>
              <a:buSzPts val="2610"/>
              <a:buFont typeface="Corbel"/>
              <a:buNone/>
              <a:defRPr/>
            </a:lvl3pPr>
            <a:lvl4pPr marL="1828800" lvl="3" indent="-228600" algn="l">
              <a:lnSpc>
                <a:spcPct val="100000"/>
              </a:lnSpc>
              <a:spcBef>
                <a:spcPts val="600"/>
              </a:spcBef>
              <a:spcAft>
                <a:spcPts val="0"/>
              </a:spcAft>
              <a:buSzPts val="2320"/>
              <a:buFont typeface="Corbel"/>
              <a:buNone/>
              <a:defRPr/>
            </a:lvl4pPr>
            <a:lvl5pPr marL="2286000" lvl="4" indent="-228600" algn="l">
              <a:lnSpc>
                <a:spcPct val="100000"/>
              </a:lnSpc>
              <a:spcBef>
                <a:spcPts val="600"/>
              </a:spcBef>
              <a:spcAft>
                <a:spcPts val="0"/>
              </a:spcAft>
              <a:buSzPts val="2030"/>
              <a:buFont typeface="Corbel"/>
              <a:buNone/>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endParaRPr/>
          </a:p>
        </p:txBody>
      </p:sp>
      <p:sp>
        <p:nvSpPr>
          <p:cNvPr id="104" name="Google Shape;104;p26"/>
          <p:cNvSpPr txBox="1">
            <a:spLocks noGrp="1"/>
          </p:cNvSpPr>
          <p:nvPr>
            <p:ph type="body" idx="2"/>
          </p:nvPr>
        </p:nvSpPr>
        <p:spPr>
          <a:xfrm>
            <a:off x="1484311" y="4343400"/>
            <a:ext cx="10018711" cy="1447800"/>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400"/>
              </a:spcBef>
              <a:spcAft>
                <a:spcPts val="0"/>
              </a:spcAft>
              <a:buSzPts val="2900"/>
              <a:buNone/>
              <a:defRPr sz="2000">
                <a:solidFill>
                  <a:schemeClr val="dk1"/>
                </a:solidFill>
              </a:defRPr>
            </a:lvl1pPr>
            <a:lvl2pPr marL="914400" lvl="1" indent="-228600" algn="l">
              <a:lnSpc>
                <a:spcPct val="100000"/>
              </a:lnSpc>
              <a:spcBef>
                <a:spcPts val="600"/>
              </a:spcBef>
              <a:spcAft>
                <a:spcPts val="0"/>
              </a:spcAft>
              <a:buSzPts val="2610"/>
              <a:buNone/>
              <a:defRPr sz="1800">
                <a:solidFill>
                  <a:srgbClr val="888888"/>
                </a:solidFill>
              </a:defRPr>
            </a:lvl2pPr>
            <a:lvl3pPr marL="1371600" lvl="2" indent="-228600" algn="l">
              <a:lnSpc>
                <a:spcPct val="100000"/>
              </a:lnSpc>
              <a:spcBef>
                <a:spcPts val="600"/>
              </a:spcBef>
              <a:spcAft>
                <a:spcPts val="0"/>
              </a:spcAft>
              <a:buSzPts val="2320"/>
              <a:buNone/>
              <a:defRPr sz="1600">
                <a:solidFill>
                  <a:srgbClr val="888888"/>
                </a:solidFill>
              </a:defRPr>
            </a:lvl3pPr>
            <a:lvl4pPr marL="1828800" lvl="3" indent="-228600" algn="l">
              <a:lnSpc>
                <a:spcPct val="100000"/>
              </a:lnSpc>
              <a:spcBef>
                <a:spcPts val="600"/>
              </a:spcBef>
              <a:spcAft>
                <a:spcPts val="0"/>
              </a:spcAft>
              <a:buSzPts val="2030"/>
              <a:buNone/>
              <a:defRPr sz="1400">
                <a:solidFill>
                  <a:srgbClr val="888888"/>
                </a:solidFill>
              </a:defRPr>
            </a:lvl4pPr>
            <a:lvl5pPr marL="2286000" lvl="4" indent="-228600" algn="l">
              <a:lnSpc>
                <a:spcPct val="100000"/>
              </a:lnSpc>
              <a:spcBef>
                <a:spcPts val="600"/>
              </a:spcBef>
              <a:spcAft>
                <a:spcPts val="0"/>
              </a:spcAft>
              <a:buSzPts val="2030"/>
              <a:buNone/>
              <a:defRPr sz="1400">
                <a:solidFill>
                  <a:srgbClr val="888888"/>
                </a:solidFill>
              </a:defRPr>
            </a:lvl5pPr>
            <a:lvl6pPr marL="2743200" lvl="5" indent="-228600" algn="l">
              <a:lnSpc>
                <a:spcPct val="100000"/>
              </a:lnSpc>
              <a:spcBef>
                <a:spcPts val="600"/>
              </a:spcBef>
              <a:spcAft>
                <a:spcPts val="0"/>
              </a:spcAft>
              <a:buSzPts val="2030"/>
              <a:buNone/>
              <a:defRPr sz="1400">
                <a:solidFill>
                  <a:srgbClr val="888888"/>
                </a:solidFill>
              </a:defRPr>
            </a:lvl6pPr>
            <a:lvl7pPr marL="3200400" lvl="6" indent="-228600" algn="l">
              <a:lnSpc>
                <a:spcPct val="100000"/>
              </a:lnSpc>
              <a:spcBef>
                <a:spcPts val="600"/>
              </a:spcBef>
              <a:spcAft>
                <a:spcPts val="0"/>
              </a:spcAft>
              <a:buSzPts val="2030"/>
              <a:buNone/>
              <a:defRPr sz="1400">
                <a:solidFill>
                  <a:srgbClr val="888888"/>
                </a:solidFill>
              </a:defRPr>
            </a:lvl7pPr>
            <a:lvl8pPr marL="3657600" lvl="7" indent="-228600" algn="l">
              <a:lnSpc>
                <a:spcPct val="100000"/>
              </a:lnSpc>
              <a:spcBef>
                <a:spcPts val="600"/>
              </a:spcBef>
              <a:spcAft>
                <a:spcPts val="0"/>
              </a:spcAft>
              <a:buSzPts val="2030"/>
              <a:buNone/>
              <a:defRPr sz="1400">
                <a:solidFill>
                  <a:srgbClr val="888888"/>
                </a:solidFill>
              </a:defRPr>
            </a:lvl8pPr>
            <a:lvl9pPr marL="4114800" lvl="8" indent="-228600" algn="l">
              <a:lnSpc>
                <a:spcPct val="100000"/>
              </a:lnSpc>
              <a:spcBef>
                <a:spcPts val="600"/>
              </a:spcBef>
              <a:spcAft>
                <a:spcPts val="600"/>
              </a:spcAft>
              <a:buSzPts val="2030"/>
              <a:buNone/>
              <a:defRPr sz="1400">
                <a:solidFill>
                  <a:srgbClr val="888888"/>
                </a:solidFill>
              </a:defRPr>
            </a:lvl9pPr>
          </a:lstStyle>
          <a:p>
            <a:endParaRPr/>
          </a:p>
        </p:txBody>
      </p:sp>
      <p:sp>
        <p:nvSpPr>
          <p:cNvPr id="105" name="Google Shape;105;p26"/>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26"/>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26"/>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1484313" y="3308581"/>
            <a:ext cx="10018709" cy="1468800"/>
          </a:xfrm>
          <a:prstGeom prst="rect">
            <a:avLst/>
          </a:prstGeom>
          <a:noFill/>
          <a:ln>
            <a:noFill/>
          </a:ln>
        </p:spPr>
        <p:txBody>
          <a:bodyPr spcFirstLastPara="1" wrap="square" lIns="91425" tIns="45700" rIns="91425" bIns="45700" anchor="b" anchorCtr="0">
            <a:normAutofit/>
          </a:bodyPr>
          <a:lstStyle>
            <a:lvl1pPr lvl="0" algn="r">
              <a:lnSpc>
                <a:spcPct val="100000"/>
              </a:lnSpc>
              <a:spcBef>
                <a:spcPts val="0"/>
              </a:spcBef>
              <a:spcAft>
                <a:spcPts val="0"/>
              </a:spcAft>
              <a:buClr>
                <a:schemeClr val="dk1"/>
              </a:buClr>
              <a:buSzPts val="3200"/>
              <a:buFont typeface="Corbel"/>
              <a:buNone/>
              <a:defRPr sz="32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27"/>
          <p:cNvSpPr txBox="1">
            <a:spLocks noGrp="1"/>
          </p:cNvSpPr>
          <p:nvPr>
            <p:ph type="body" idx="1"/>
          </p:nvPr>
        </p:nvSpPr>
        <p:spPr>
          <a:xfrm>
            <a:off x="1484312" y="4777381"/>
            <a:ext cx="10018710" cy="860400"/>
          </a:xfrm>
          <a:prstGeom prst="rect">
            <a:avLst/>
          </a:prstGeom>
          <a:noFill/>
          <a:ln>
            <a:noFill/>
          </a:ln>
        </p:spPr>
        <p:txBody>
          <a:bodyPr spcFirstLastPara="1" wrap="square" lIns="91425" tIns="45700" rIns="91425" bIns="45700" anchor="t" anchorCtr="0">
            <a:normAutofit/>
          </a:bodyPr>
          <a:lstStyle>
            <a:lvl1pPr marL="457200" lvl="0" indent="-228600" algn="r">
              <a:lnSpc>
                <a:spcPct val="100000"/>
              </a:lnSpc>
              <a:spcBef>
                <a:spcPts val="400"/>
              </a:spcBef>
              <a:spcAft>
                <a:spcPts val="0"/>
              </a:spcAft>
              <a:buSzPts val="2900"/>
              <a:buNone/>
              <a:defRPr sz="2000">
                <a:solidFill>
                  <a:schemeClr val="dk1"/>
                </a:solidFill>
              </a:defRPr>
            </a:lvl1pPr>
            <a:lvl2pPr marL="914400" lvl="1" indent="-228600" algn="l">
              <a:lnSpc>
                <a:spcPct val="100000"/>
              </a:lnSpc>
              <a:spcBef>
                <a:spcPts val="600"/>
              </a:spcBef>
              <a:spcAft>
                <a:spcPts val="0"/>
              </a:spcAft>
              <a:buSzPts val="2610"/>
              <a:buNone/>
              <a:defRPr sz="1800">
                <a:solidFill>
                  <a:srgbClr val="888888"/>
                </a:solidFill>
              </a:defRPr>
            </a:lvl2pPr>
            <a:lvl3pPr marL="1371600" lvl="2" indent="-228600" algn="l">
              <a:lnSpc>
                <a:spcPct val="100000"/>
              </a:lnSpc>
              <a:spcBef>
                <a:spcPts val="600"/>
              </a:spcBef>
              <a:spcAft>
                <a:spcPts val="0"/>
              </a:spcAft>
              <a:buSzPts val="2320"/>
              <a:buNone/>
              <a:defRPr sz="1600">
                <a:solidFill>
                  <a:srgbClr val="888888"/>
                </a:solidFill>
              </a:defRPr>
            </a:lvl3pPr>
            <a:lvl4pPr marL="1828800" lvl="3" indent="-228600" algn="l">
              <a:lnSpc>
                <a:spcPct val="100000"/>
              </a:lnSpc>
              <a:spcBef>
                <a:spcPts val="600"/>
              </a:spcBef>
              <a:spcAft>
                <a:spcPts val="0"/>
              </a:spcAft>
              <a:buSzPts val="2030"/>
              <a:buNone/>
              <a:defRPr sz="1400">
                <a:solidFill>
                  <a:srgbClr val="888888"/>
                </a:solidFill>
              </a:defRPr>
            </a:lvl4pPr>
            <a:lvl5pPr marL="2286000" lvl="4" indent="-228600" algn="l">
              <a:lnSpc>
                <a:spcPct val="100000"/>
              </a:lnSpc>
              <a:spcBef>
                <a:spcPts val="600"/>
              </a:spcBef>
              <a:spcAft>
                <a:spcPts val="0"/>
              </a:spcAft>
              <a:buSzPts val="2030"/>
              <a:buNone/>
              <a:defRPr sz="1400">
                <a:solidFill>
                  <a:srgbClr val="888888"/>
                </a:solidFill>
              </a:defRPr>
            </a:lvl5pPr>
            <a:lvl6pPr marL="2743200" lvl="5" indent="-228600" algn="l">
              <a:lnSpc>
                <a:spcPct val="100000"/>
              </a:lnSpc>
              <a:spcBef>
                <a:spcPts val="600"/>
              </a:spcBef>
              <a:spcAft>
                <a:spcPts val="0"/>
              </a:spcAft>
              <a:buSzPts val="2030"/>
              <a:buNone/>
              <a:defRPr sz="1400">
                <a:solidFill>
                  <a:srgbClr val="888888"/>
                </a:solidFill>
              </a:defRPr>
            </a:lvl6pPr>
            <a:lvl7pPr marL="3200400" lvl="6" indent="-228600" algn="l">
              <a:lnSpc>
                <a:spcPct val="100000"/>
              </a:lnSpc>
              <a:spcBef>
                <a:spcPts val="600"/>
              </a:spcBef>
              <a:spcAft>
                <a:spcPts val="0"/>
              </a:spcAft>
              <a:buSzPts val="2030"/>
              <a:buNone/>
              <a:defRPr sz="1400">
                <a:solidFill>
                  <a:srgbClr val="888888"/>
                </a:solidFill>
              </a:defRPr>
            </a:lvl7pPr>
            <a:lvl8pPr marL="3657600" lvl="7" indent="-228600" algn="l">
              <a:lnSpc>
                <a:spcPct val="100000"/>
              </a:lnSpc>
              <a:spcBef>
                <a:spcPts val="600"/>
              </a:spcBef>
              <a:spcAft>
                <a:spcPts val="0"/>
              </a:spcAft>
              <a:buSzPts val="2030"/>
              <a:buNone/>
              <a:defRPr sz="1400">
                <a:solidFill>
                  <a:srgbClr val="888888"/>
                </a:solidFill>
              </a:defRPr>
            </a:lvl8pPr>
            <a:lvl9pPr marL="4114800" lvl="8" indent="-228600" algn="l">
              <a:lnSpc>
                <a:spcPct val="100000"/>
              </a:lnSpc>
              <a:spcBef>
                <a:spcPts val="600"/>
              </a:spcBef>
              <a:spcAft>
                <a:spcPts val="600"/>
              </a:spcAft>
              <a:buSzPts val="2030"/>
              <a:buNone/>
              <a:defRPr sz="1400">
                <a:solidFill>
                  <a:srgbClr val="888888"/>
                </a:solidFill>
              </a:defRPr>
            </a:lvl9pPr>
          </a:lstStyle>
          <a:p>
            <a:endParaRPr/>
          </a:p>
        </p:txBody>
      </p:sp>
      <p:sp>
        <p:nvSpPr>
          <p:cNvPr id="111" name="Google Shape;111;p27"/>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7"/>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27"/>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14"/>
        <p:cNvGrpSpPr/>
        <p:nvPr/>
      </p:nvGrpSpPr>
      <p:grpSpPr>
        <a:xfrm>
          <a:off x="0" y="0"/>
          <a:ext cx="0" cy="0"/>
          <a:chOff x="0" y="0"/>
          <a:chExt cx="0" cy="0"/>
        </a:xfrm>
      </p:grpSpPr>
      <p:sp>
        <p:nvSpPr>
          <p:cNvPr id="115" name="Google Shape;115;p28"/>
          <p:cNvSpPr txBox="1"/>
          <p:nvPr/>
        </p:nvSpPr>
        <p:spPr>
          <a:xfrm>
            <a:off x="1598612" y="863023"/>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0"/>
              <a:buFont typeface="Corbel"/>
              <a:buNone/>
            </a:pPr>
            <a:r>
              <a:rPr lang="en-US" sz="8000" b="0" i="0" u="none" strike="noStrike" cap="none">
                <a:solidFill>
                  <a:schemeClr val="dk1"/>
                </a:solidFill>
                <a:latin typeface="Corbel"/>
                <a:ea typeface="Corbel"/>
                <a:cs typeface="Corbel"/>
                <a:sym typeface="Corbel"/>
              </a:rPr>
              <a:t>“</a:t>
            </a:r>
            <a:endParaRPr sz="1400" b="0" i="0" u="none" strike="noStrike" cap="none">
              <a:solidFill>
                <a:srgbClr val="000000"/>
              </a:solidFill>
              <a:latin typeface="Arial"/>
              <a:ea typeface="Arial"/>
              <a:cs typeface="Arial"/>
              <a:sym typeface="Arial"/>
            </a:endParaRPr>
          </a:p>
        </p:txBody>
      </p:sp>
      <p:sp>
        <p:nvSpPr>
          <p:cNvPr id="116" name="Google Shape;116;p28"/>
          <p:cNvSpPr txBox="1"/>
          <p:nvPr/>
        </p:nvSpPr>
        <p:spPr>
          <a:xfrm>
            <a:off x="10893425" y="2819399"/>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0"/>
              <a:buFont typeface="Corbel"/>
              <a:buNone/>
            </a:pPr>
            <a:r>
              <a:rPr lang="en-US" sz="8000" b="0" i="0" u="none" strike="noStrike" cap="none">
                <a:solidFill>
                  <a:schemeClr val="dk1"/>
                </a:solidFill>
                <a:latin typeface="Corbel"/>
                <a:ea typeface="Corbel"/>
                <a:cs typeface="Corbel"/>
                <a:sym typeface="Corbel"/>
              </a:rPr>
              <a:t>”</a:t>
            </a:r>
            <a:endParaRPr sz="1400" b="0" i="0" u="none" strike="noStrike" cap="none">
              <a:solidFill>
                <a:srgbClr val="000000"/>
              </a:solidFill>
              <a:latin typeface="Arial"/>
              <a:ea typeface="Arial"/>
              <a:cs typeface="Arial"/>
              <a:sym typeface="Arial"/>
            </a:endParaRPr>
          </a:p>
        </p:txBody>
      </p:sp>
      <p:sp>
        <p:nvSpPr>
          <p:cNvPr id="117" name="Google Shape;117;p28"/>
          <p:cNvSpPr txBox="1">
            <a:spLocks noGrp="1"/>
          </p:cNvSpPr>
          <p:nvPr>
            <p:ph type="title"/>
          </p:nvPr>
        </p:nvSpPr>
        <p:spPr>
          <a:xfrm>
            <a:off x="2208212" y="685800"/>
            <a:ext cx="8990012" cy="2743199"/>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3200"/>
              <a:buFont typeface="Corbel"/>
              <a:buNone/>
              <a:defRPr sz="3200" b="0" cap="none">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28"/>
          <p:cNvSpPr txBox="1">
            <a:spLocks noGrp="1"/>
          </p:cNvSpPr>
          <p:nvPr>
            <p:ph type="body" idx="1"/>
          </p:nvPr>
        </p:nvSpPr>
        <p:spPr>
          <a:xfrm>
            <a:off x="1484313" y="3886200"/>
            <a:ext cx="10018710" cy="889000"/>
          </a:xfrm>
          <a:prstGeom prst="rect">
            <a:avLst/>
          </a:prstGeom>
          <a:noFill/>
          <a:ln>
            <a:noFill/>
          </a:ln>
        </p:spPr>
        <p:txBody>
          <a:bodyPr spcFirstLastPara="1" wrap="square" lIns="91425" tIns="45700" rIns="91425" bIns="45700" anchor="b" anchorCtr="0">
            <a:normAutofit/>
          </a:bodyPr>
          <a:lstStyle>
            <a:lvl1pPr marL="457200" lvl="0" indent="-228600" algn="r">
              <a:lnSpc>
                <a:spcPct val="100000"/>
              </a:lnSpc>
              <a:spcBef>
                <a:spcPts val="480"/>
              </a:spcBef>
              <a:spcAft>
                <a:spcPts val="0"/>
              </a:spcAft>
              <a:buSzPts val="3480"/>
              <a:buNone/>
              <a:defRPr sz="2400" b="0" cap="none">
                <a:solidFill>
                  <a:schemeClr val="dk1"/>
                </a:solidFill>
              </a:defRPr>
            </a:lvl1pPr>
            <a:lvl2pPr marL="914400" lvl="1" indent="-394335" algn="l">
              <a:lnSpc>
                <a:spcPct val="100000"/>
              </a:lnSpc>
              <a:spcBef>
                <a:spcPts val="600"/>
              </a:spcBef>
              <a:spcAft>
                <a:spcPts val="0"/>
              </a:spcAft>
              <a:buSzPts val="2610"/>
              <a:buChar char="•"/>
              <a:defRPr/>
            </a:lvl2pPr>
            <a:lvl3pPr marL="1371600" lvl="2" indent="-394335" algn="l">
              <a:lnSpc>
                <a:spcPct val="100000"/>
              </a:lnSpc>
              <a:spcBef>
                <a:spcPts val="600"/>
              </a:spcBef>
              <a:spcAft>
                <a:spcPts val="0"/>
              </a:spcAft>
              <a:buSzPts val="2610"/>
              <a:buChar char="•"/>
              <a:defRPr/>
            </a:lvl3pPr>
            <a:lvl4pPr marL="1828800" lvl="3" indent="-394335" algn="l">
              <a:lnSpc>
                <a:spcPct val="100000"/>
              </a:lnSpc>
              <a:spcBef>
                <a:spcPts val="600"/>
              </a:spcBef>
              <a:spcAft>
                <a:spcPts val="0"/>
              </a:spcAft>
              <a:buSzPts val="2610"/>
              <a:buChar char="•"/>
              <a:defRPr/>
            </a:lvl4pPr>
            <a:lvl5pPr marL="2286000" lvl="4" indent="-394335" algn="l">
              <a:lnSpc>
                <a:spcPct val="100000"/>
              </a:lnSpc>
              <a:spcBef>
                <a:spcPts val="600"/>
              </a:spcBef>
              <a:spcAft>
                <a:spcPts val="0"/>
              </a:spcAft>
              <a:buSzPts val="2610"/>
              <a:buChar char="•"/>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endParaRPr/>
          </a:p>
        </p:txBody>
      </p:sp>
      <p:sp>
        <p:nvSpPr>
          <p:cNvPr id="119" name="Google Shape;119;p28"/>
          <p:cNvSpPr txBox="1">
            <a:spLocks noGrp="1"/>
          </p:cNvSpPr>
          <p:nvPr>
            <p:ph type="body" idx="2"/>
          </p:nvPr>
        </p:nvSpPr>
        <p:spPr>
          <a:xfrm>
            <a:off x="1484312" y="4775200"/>
            <a:ext cx="10018710" cy="1016000"/>
          </a:xfrm>
          <a:prstGeom prst="rect">
            <a:avLst/>
          </a:prstGeom>
          <a:noFill/>
          <a:ln>
            <a:noFill/>
          </a:ln>
        </p:spPr>
        <p:txBody>
          <a:bodyPr spcFirstLastPara="1" wrap="square" lIns="91425" tIns="45700" rIns="91425" bIns="45700" anchor="t" anchorCtr="0">
            <a:normAutofit/>
          </a:bodyPr>
          <a:lstStyle>
            <a:lvl1pPr marL="457200" lvl="0" indent="-228600" algn="r">
              <a:lnSpc>
                <a:spcPct val="100000"/>
              </a:lnSpc>
              <a:spcBef>
                <a:spcPts val="360"/>
              </a:spcBef>
              <a:spcAft>
                <a:spcPts val="0"/>
              </a:spcAft>
              <a:buSzPts val="2610"/>
              <a:buNone/>
              <a:defRPr sz="1800">
                <a:solidFill>
                  <a:schemeClr val="dk1"/>
                </a:solidFill>
              </a:defRPr>
            </a:lvl1pPr>
            <a:lvl2pPr marL="914400" lvl="1" indent="-228600" algn="l">
              <a:lnSpc>
                <a:spcPct val="100000"/>
              </a:lnSpc>
              <a:spcBef>
                <a:spcPts val="600"/>
              </a:spcBef>
              <a:spcAft>
                <a:spcPts val="0"/>
              </a:spcAft>
              <a:buSzPts val="2610"/>
              <a:buNone/>
              <a:defRPr sz="1800">
                <a:solidFill>
                  <a:srgbClr val="888888"/>
                </a:solidFill>
              </a:defRPr>
            </a:lvl2pPr>
            <a:lvl3pPr marL="1371600" lvl="2" indent="-228600" algn="l">
              <a:lnSpc>
                <a:spcPct val="100000"/>
              </a:lnSpc>
              <a:spcBef>
                <a:spcPts val="600"/>
              </a:spcBef>
              <a:spcAft>
                <a:spcPts val="0"/>
              </a:spcAft>
              <a:buSzPts val="2320"/>
              <a:buNone/>
              <a:defRPr sz="1600">
                <a:solidFill>
                  <a:srgbClr val="888888"/>
                </a:solidFill>
              </a:defRPr>
            </a:lvl3pPr>
            <a:lvl4pPr marL="1828800" lvl="3" indent="-228600" algn="l">
              <a:lnSpc>
                <a:spcPct val="100000"/>
              </a:lnSpc>
              <a:spcBef>
                <a:spcPts val="600"/>
              </a:spcBef>
              <a:spcAft>
                <a:spcPts val="0"/>
              </a:spcAft>
              <a:buSzPts val="2030"/>
              <a:buNone/>
              <a:defRPr sz="1400">
                <a:solidFill>
                  <a:srgbClr val="888888"/>
                </a:solidFill>
              </a:defRPr>
            </a:lvl4pPr>
            <a:lvl5pPr marL="2286000" lvl="4" indent="-228600" algn="l">
              <a:lnSpc>
                <a:spcPct val="100000"/>
              </a:lnSpc>
              <a:spcBef>
                <a:spcPts val="600"/>
              </a:spcBef>
              <a:spcAft>
                <a:spcPts val="0"/>
              </a:spcAft>
              <a:buSzPts val="2030"/>
              <a:buNone/>
              <a:defRPr sz="1400">
                <a:solidFill>
                  <a:srgbClr val="888888"/>
                </a:solidFill>
              </a:defRPr>
            </a:lvl5pPr>
            <a:lvl6pPr marL="2743200" lvl="5" indent="-228600" algn="l">
              <a:lnSpc>
                <a:spcPct val="100000"/>
              </a:lnSpc>
              <a:spcBef>
                <a:spcPts val="600"/>
              </a:spcBef>
              <a:spcAft>
                <a:spcPts val="0"/>
              </a:spcAft>
              <a:buSzPts val="2030"/>
              <a:buNone/>
              <a:defRPr sz="1400">
                <a:solidFill>
                  <a:srgbClr val="888888"/>
                </a:solidFill>
              </a:defRPr>
            </a:lvl6pPr>
            <a:lvl7pPr marL="3200400" lvl="6" indent="-228600" algn="l">
              <a:lnSpc>
                <a:spcPct val="100000"/>
              </a:lnSpc>
              <a:spcBef>
                <a:spcPts val="600"/>
              </a:spcBef>
              <a:spcAft>
                <a:spcPts val="0"/>
              </a:spcAft>
              <a:buSzPts val="2030"/>
              <a:buNone/>
              <a:defRPr sz="1400">
                <a:solidFill>
                  <a:srgbClr val="888888"/>
                </a:solidFill>
              </a:defRPr>
            </a:lvl7pPr>
            <a:lvl8pPr marL="3657600" lvl="7" indent="-228600" algn="l">
              <a:lnSpc>
                <a:spcPct val="100000"/>
              </a:lnSpc>
              <a:spcBef>
                <a:spcPts val="600"/>
              </a:spcBef>
              <a:spcAft>
                <a:spcPts val="0"/>
              </a:spcAft>
              <a:buSzPts val="2030"/>
              <a:buNone/>
              <a:defRPr sz="1400">
                <a:solidFill>
                  <a:srgbClr val="888888"/>
                </a:solidFill>
              </a:defRPr>
            </a:lvl8pPr>
            <a:lvl9pPr marL="4114800" lvl="8" indent="-228600" algn="l">
              <a:lnSpc>
                <a:spcPct val="100000"/>
              </a:lnSpc>
              <a:spcBef>
                <a:spcPts val="600"/>
              </a:spcBef>
              <a:spcAft>
                <a:spcPts val="600"/>
              </a:spcAft>
              <a:buSzPts val="2030"/>
              <a:buNone/>
              <a:defRPr sz="1400">
                <a:solidFill>
                  <a:srgbClr val="888888"/>
                </a:solidFill>
              </a:defRPr>
            </a:lvl9pPr>
          </a:lstStyle>
          <a:p>
            <a:endParaRPr/>
          </a:p>
        </p:txBody>
      </p:sp>
      <p:sp>
        <p:nvSpPr>
          <p:cNvPr id="120" name="Google Shape;120;p28"/>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28"/>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28"/>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23"/>
        <p:cNvGrpSpPr/>
        <p:nvPr/>
      </p:nvGrpSpPr>
      <p:grpSpPr>
        <a:xfrm>
          <a:off x="0" y="0"/>
          <a:ext cx="0" cy="0"/>
          <a:chOff x="0" y="0"/>
          <a:chExt cx="0" cy="0"/>
        </a:xfrm>
      </p:grpSpPr>
      <p:sp>
        <p:nvSpPr>
          <p:cNvPr id="124" name="Google Shape;124;p29"/>
          <p:cNvSpPr txBox="1">
            <a:spLocks noGrp="1"/>
          </p:cNvSpPr>
          <p:nvPr>
            <p:ph type="title"/>
          </p:nvPr>
        </p:nvSpPr>
        <p:spPr>
          <a:xfrm>
            <a:off x="1484313" y="685800"/>
            <a:ext cx="10018712" cy="27273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000"/>
              <a:buFont typeface="Corbel"/>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29"/>
          <p:cNvSpPr txBox="1">
            <a:spLocks noGrp="1"/>
          </p:cNvSpPr>
          <p:nvPr>
            <p:ph type="body" idx="1"/>
          </p:nvPr>
        </p:nvSpPr>
        <p:spPr>
          <a:xfrm>
            <a:off x="1484312" y="3505200"/>
            <a:ext cx="10018713" cy="8382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60"/>
              </a:spcBef>
              <a:spcAft>
                <a:spcPts val="0"/>
              </a:spcAft>
              <a:buSzPts val="4060"/>
              <a:buNone/>
              <a:defRPr sz="2800" b="0" cap="none">
                <a:solidFill>
                  <a:schemeClr val="dk1"/>
                </a:solidFill>
              </a:defRPr>
            </a:lvl1pPr>
            <a:lvl2pPr marL="914400" lvl="1" indent="-394335" algn="l">
              <a:lnSpc>
                <a:spcPct val="100000"/>
              </a:lnSpc>
              <a:spcBef>
                <a:spcPts val="600"/>
              </a:spcBef>
              <a:spcAft>
                <a:spcPts val="0"/>
              </a:spcAft>
              <a:buSzPts val="2610"/>
              <a:buChar char="•"/>
              <a:defRPr/>
            </a:lvl2pPr>
            <a:lvl3pPr marL="1371600" lvl="2" indent="-394335" algn="l">
              <a:lnSpc>
                <a:spcPct val="100000"/>
              </a:lnSpc>
              <a:spcBef>
                <a:spcPts val="600"/>
              </a:spcBef>
              <a:spcAft>
                <a:spcPts val="0"/>
              </a:spcAft>
              <a:buSzPts val="2610"/>
              <a:buChar char="•"/>
              <a:defRPr/>
            </a:lvl3pPr>
            <a:lvl4pPr marL="1828800" lvl="3" indent="-394335" algn="l">
              <a:lnSpc>
                <a:spcPct val="100000"/>
              </a:lnSpc>
              <a:spcBef>
                <a:spcPts val="600"/>
              </a:spcBef>
              <a:spcAft>
                <a:spcPts val="0"/>
              </a:spcAft>
              <a:buSzPts val="2610"/>
              <a:buChar char="•"/>
              <a:defRPr/>
            </a:lvl4pPr>
            <a:lvl5pPr marL="2286000" lvl="4" indent="-394335" algn="l">
              <a:lnSpc>
                <a:spcPct val="100000"/>
              </a:lnSpc>
              <a:spcBef>
                <a:spcPts val="600"/>
              </a:spcBef>
              <a:spcAft>
                <a:spcPts val="0"/>
              </a:spcAft>
              <a:buSzPts val="2610"/>
              <a:buChar char="•"/>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endParaRPr/>
          </a:p>
        </p:txBody>
      </p:sp>
      <p:sp>
        <p:nvSpPr>
          <p:cNvPr id="126" name="Google Shape;126;p29"/>
          <p:cNvSpPr txBox="1">
            <a:spLocks noGrp="1"/>
          </p:cNvSpPr>
          <p:nvPr>
            <p:ph type="body" idx="2"/>
          </p:nvPr>
        </p:nvSpPr>
        <p:spPr>
          <a:xfrm>
            <a:off x="1484311" y="4343400"/>
            <a:ext cx="10018713" cy="14478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SzPts val="2610"/>
              <a:buNone/>
              <a:defRPr sz="1800">
                <a:solidFill>
                  <a:schemeClr val="dk1"/>
                </a:solidFill>
              </a:defRPr>
            </a:lvl1pPr>
            <a:lvl2pPr marL="914400" lvl="1" indent="-228600" algn="l">
              <a:lnSpc>
                <a:spcPct val="100000"/>
              </a:lnSpc>
              <a:spcBef>
                <a:spcPts val="600"/>
              </a:spcBef>
              <a:spcAft>
                <a:spcPts val="0"/>
              </a:spcAft>
              <a:buSzPts val="2610"/>
              <a:buNone/>
              <a:defRPr sz="1800">
                <a:solidFill>
                  <a:srgbClr val="888888"/>
                </a:solidFill>
              </a:defRPr>
            </a:lvl2pPr>
            <a:lvl3pPr marL="1371600" lvl="2" indent="-228600" algn="l">
              <a:lnSpc>
                <a:spcPct val="100000"/>
              </a:lnSpc>
              <a:spcBef>
                <a:spcPts val="600"/>
              </a:spcBef>
              <a:spcAft>
                <a:spcPts val="0"/>
              </a:spcAft>
              <a:buSzPts val="2320"/>
              <a:buNone/>
              <a:defRPr sz="1600">
                <a:solidFill>
                  <a:srgbClr val="888888"/>
                </a:solidFill>
              </a:defRPr>
            </a:lvl3pPr>
            <a:lvl4pPr marL="1828800" lvl="3" indent="-228600" algn="l">
              <a:lnSpc>
                <a:spcPct val="100000"/>
              </a:lnSpc>
              <a:spcBef>
                <a:spcPts val="600"/>
              </a:spcBef>
              <a:spcAft>
                <a:spcPts val="0"/>
              </a:spcAft>
              <a:buSzPts val="2030"/>
              <a:buNone/>
              <a:defRPr sz="1400">
                <a:solidFill>
                  <a:srgbClr val="888888"/>
                </a:solidFill>
              </a:defRPr>
            </a:lvl4pPr>
            <a:lvl5pPr marL="2286000" lvl="4" indent="-228600" algn="l">
              <a:lnSpc>
                <a:spcPct val="100000"/>
              </a:lnSpc>
              <a:spcBef>
                <a:spcPts val="600"/>
              </a:spcBef>
              <a:spcAft>
                <a:spcPts val="0"/>
              </a:spcAft>
              <a:buSzPts val="2030"/>
              <a:buNone/>
              <a:defRPr sz="1400">
                <a:solidFill>
                  <a:srgbClr val="888888"/>
                </a:solidFill>
              </a:defRPr>
            </a:lvl5pPr>
            <a:lvl6pPr marL="2743200" lvl="5" indent="-228600" algn="l">
              <a:lnSpc>
                <a:spcPct val="100000"/>
              </a:lnSpc>
              <a:spcBef>
                <a:spcPts val="600"/>
              </a:spcBef>
              <a:spcAft>
                <a:spcPts val="0"/>
              </a:spcAft>
              <a:buSzPts val="2030"/>
              <a:buNone/>
              <a:defRPr sz="1400">
                <a:solidFill>
                  <a:srgbClr val="888888"/>
                </a:solidFill>
              </a:defRPr>
            </a:lvl6pPr>
            <a:lvl7pPr marL="3200400" lvl="6" indent="-228600" algn="l">
              <a:lnSpc>
                <a:spcPct val="100000"/>
              </a:lnSpc>
              <a:spcBef>
                <a:spcPts val="600"/>
              </a:spcBef>
              <a:spcAft>
                <a:spcPts val="0"/>
              </a:spcAft>
              <a:buSzPts val="2030"/>
              <a:buNone/>
              <a:defRPr sz="1400">
                <a:solidFill>
                  <a:srgbClr val="888888"/>
                </a:solidFill>
              </a:defRPr>
            </a:lvl7pPr>
            <a:lvl8pPr marL="3657600" lvl="7" indent="-228600" algn="l">
              <a:lnSpc>
                <a:spcPct val="100000"/>
              </a:lnSpc>
              <a:spcBef>
                <a:spcPts val="600"/>
              </a:spcBef>
              <a:spcAft>
                <a:spcPts val="0"/>
              </a:spcAft>
              <a:buSzPts val="2030"/>
              <a:buNone/>
              <a:defRPr sz="1400">
                <a:solidFill>
                  <a:srgbClr val="888888"/>
                </a:solidFill>
              </a:defRPr>
            </a:lvl8pPr>
            <a:lvl9pPr marL="4114800" lvl="8" indent="-228600" algn="l">
              <a:lnSpc>
                <a:spcPct val="100000"/>
              </a:lnSpc>
              <a:spcBef>
                <a:spcPts val="600"/>
              </a:spcBef>
              <a:spcAft>
                <a:spcPts val="600"/>
              </a:spcAft>
              <a:buSzPts val="2030"/>
              <a:buNone/>
              <a:defRPr sz="1400">
                <a:solidFill>
                  <a:srgbClr val="888888"/>
                </a:solidFill>
              </a:defRPr>
            </a:lvl9pPr>
          </a:lstStyle>
          <a:p>
            <a:endParaRPr/>
          </a:p>
        </p:txBody>
      </p:sp>
      <p:sp>
        <p:nvSpPr>
          <p:cNvPr id="127" name="Google Shape;127;p29"/>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29"/>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29"/>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0"/>
        <p:cNvGrpSpPr/>
        <p:nvPr/>
      </p:nvGrpSpPr>
      <p:grpSpPr>
        <a:xfrm>
          <a:off x="0" y="0"/>
          <a:ext cx="0" cy="0"/>
          <a:chOff x="0" y="0"/>
          <a:chExt cx="0" cy="0"/>
        </a:xfrm>
      </p:grpSpPr>
      <p:sp>
        <p:nvSpPr>
          <p:cNvPr id="131" name="Google Shape;131;p30"/>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000"/>
              <a:buFont typeface="Corbe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0"/>
          <p:cNvSpPr txBox="1">
            <a:spLocks noGrp="1"/>
          </p:cNvSpPr>
          <p:nvPr>
            <p:ph type="body" idx="1"/>
          </p:nvPr>
        </p:nvSpPr>
        <p:spPr>
          <a:xfrm rot="5400000">
            <a:off x="4931566" y="-780257"/>
            <a:ext cx="3124201" cy="10018713"/>
          </a:xfrm>
          <a:prstGeom prst="rect">
            <a:avLst/>
          </a:prstGeom>
          <a:noFill/>
          <a:ln>
            <a:noFill/>
          </a:ln>
        </p:spPr>
        <p:txBody>
          <a:bodyPr spcFirstLastPara="1" wrap="square" lIns="91425" tIns="45700" rIns="91425" bIns="45700" anchor="t" anchorCtr="0">
            <a:normAutofit/>
          </a:bodyPr>
          <a:lstStyle>
            <a:lvl1pPr marL="457200" lvl="0" indent="-394335" algn="l">
              <a:lnSpc>
                <a:spcPct val="100000"/>
              </a:lnSpc>
              <a:spcBef>
                <a:spcPts val="360"/>
              </a:spcBef>
              <a:spcAft>
                <a:spcPts val="0"/>
              </a:spcAft>
              <a:buSzPts val="2610"/>
              <a:buChar char="•"/>
              <a:defRPr/>
            </a:lvl1pPr>
            <a:lvl2pPr marL="914400" lvl="1" indent="-394335" algn="l">
              <a:lnSpc>
                <a:spcPct val="100000"/>
              </a:lnSpc>
              <a:spcBef>
                <a:spcPts val="600"/>
              </a:spcBef>
              <a:spcAft>
                <a:spcPts val="0"/>
              </a:spcAft>
              <a:buSzPts val="2610"/>
              <a:buChar char="•"/>
              <a:defRPr/>
            </a:lvl2pPr>
            <a:lvl3pPr marL="1371600" lvl="2" indent="-394335" algn="l">
              <a:lnSpc>
                <a:spcPct val="100000"/>
              </a:lnSpc>
              <a:spcBef>
                <a:spcPts val="600"/>
              </a:spcBef>
              <a:spcAft>
                <a:spcPts val="0"/>
              </a:spcAft>
              <a:buSzPts val="2610"/>
              <a:buChar char="•"/>
              <a:defRPr/>
            </a:lvl3pPr>
            <a:lvl4pPr marL="1828800" lvl="3" indent="-394335" algn="l">
              <a:lnSpc>
                <a:spcPct val="100000"/>
              </a:lnSpc>
              <a:spcBef>
                <a:spcPts val="600"/>
              </a:spcBef>
              <a:spcAft>
                <a:spcPts val="0"/>
              </a:spcAft>
              <a:buSzPts val="2610"/>
              <a:buChar char="•"/>
              <a:defRPr/>
            </a:lvl4pPr>
            <a:lvl5pPr marL="2286000" lvl="4" indent="-394335" algn="l">
              <a:lnSpc>
                <a:spcPct val="100000"/>
              </a:lnSpc>
              <a:spcBef>
                <a:spcPts val="600"/>
              </a:spcBef>
              <a:spcAft>
                <a:spcPts val="0"/>
              </a:spcAft>
              <a:buSzPts val="2610"/>
              <a:buChar char="•"/>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endParaRPr/>
          </a:p>
        </p:txBody>
      </p:sp>
      <p:sp>
        <p:nvSpPr>
          <p:cNvPr id="133" name="Google Shape;133;p30"/>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30"/>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30"/>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6"/>
        <p:cNvGrpSpPr/>
        <p:nvPr/>
      </p:nvGrpSpPr>
      <p:grpSpPr>
        <a:xfrm>
          <a:off x="0" y="0"/>
          <a:ext cx="0" cy="0"/>
          <a:chOff x="0" y="0"/>
          <a:chExt cx="0" cy="0"/>
        </a:xfrm>
      </p:grpSpPr>
      <p:sp>
        <p:nvSpPr>
          <p:cNvPr id="137" name="Google Shape;137;p31"/>
          <p:cNvSpPr txBox="1">
            <a:spLocks noGrp="1"/>
          </p:cNvSpPr>
          <p:nvPr>
            <p:ph type="title"/>
          </p:nvPr>
        </p:nvSpPr>
        <p:spPr>
          <a:xfrm rot="5400000">
            <a:off x="8065140" y="2353316"/>
            <a:ext cx="5105400" cy="1770369"/>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1"/>
          <p:cNvSpPr txBox="1">
            <a:spLocks noGrp="1"/>
          </p:cNvSpPr>
          <p:nvPr>
            <p:ph type="body" idx="1"/>
          </p:nvPr>
        </p:nvSpPr>
        <p:spPr>
          <a:xfrm rot="5400000">
            <a:off x="2941483" y="-771371"/>
            <a:ext cx="5105400" cy="8019742"/>
          </a:xfrm>
          <a:prstGeom prst="rect">
            <a:avLst/>
          </a:prstGeom>
          <a:noFill/>
          <a:ln>
            <a:noFill/>
          </a:ln>
        </p:spPr>
        <p:txBody>
          <a:bodyPr spcFirstLastPara="1" wrap="square" lIns="91425" tIns="45700" rIns="91425" bIns="45700" anchor="t" anchorCtr="0">
            <a:normAutofit/>
          </a:bodyPr>
          <a:lstStyle>
            <a:lvl1pPr marL="457200" lvl="0" indent="-394335" algn="l">
              <a:lnSpc>
                <a:spcPct val="100000"/>
              </a:lnSpc>
              <a:spcBef>
                <a:spcPts val="360"/>
              </a:spcBef>
              <a:spcAft>
                <a:spcPts val="0"/>
              </a:spcAft>
              <a:buSzPts val="2610"/>
              <a:buChar char="•"/>
              <a:defRPr/>
            </a:lvl1pPr>
            <a:lvl2pPr marL="914400" lvl="1" indent="-394335" algn="l">
              <a:lnSpc>
                <a:spcPct val="100000"/>
              </a:lnSpc>
              <a:spcBef>
                <a:spcPts val="600"/>
              </a:spcBef>
              <a:spcAft>
                <a:spcPts val="0"/>
              </a:spcAft>
              <a:buSzPts val="2610"/>
              <a:buChar char="•"/>
              <a:defRPr/>
            </a:lvl2pPr>
            <a:lvl3pPr marL="1371600" lvl="2" indent="-394335" algn="l">
              <a:lnSpc>
                <a:spcPct val="100000"/>
              </a:lnSpc>
              <a:spcBef>
                <a:spcPts val="600"/>
              </a:spcBef>
              <a:spcAft>
                <a:spcPts val="0"/>
              </a:spcAft>
              <a:buSzPts val="2610"/>
              <a:buChar char="•"/>
              <a:defRPr/>
            </a:lvl3pPr>
            <a:lvl4pPr marL="1828800" lvl="3" indent="-394335" algn="l">
              <a:lnSpc>
                <a:spcPct val="100000"/>
              </a:lnSpc>
              <a:spcBef>
                <a:spcPts val="600"/>
              </a:spcBef>
              <a:spcAft>
                <a:spcPts val="0"/>
              </a:spcAft>
              <a:buSzPts val="2610"/>
              <a:buChar char="•"/>
              <a:defRPr/>
            </a:lvl4pPr>
            <a:lvl5pPr marL="2286000" lvl="4" indent="-394335" algn="l">
              <a:lnSpc>
                <a:spcPct val="100000"/>
              </a:lnSpc>
              <a:spcBef>
                <a:spcPts val="600"/>
              </a:spcBef>
              <a:spcAft>
                <a:spcPts val="0"/>
              </a:spcAft>
              <a:buSzPts val="2610"/>
              <a:buChar char="•"/>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endParaRPr/>
          </a:p>
        </p:txBody>
      </p:sp>
      <p:sp>
        <p:nvSpPr>
          <p:cNvPr id="139" name="Google Shape;139;p31"/>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p31"/>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31"/>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16"/>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6"/>
          <p:cNvSpPr txBox="1">
            <a:spLocks noGrp="1"/>
          </p:cNvSpPr>
          <p:nvPr>
            <p:ph type="body" idx="1"/>
          </p:nvPr>
        </p:nvSpPr>
        <p:spPr>
          <a:xfrm>
            <a:off x="1484310" y="2666999"/>
            <a:ext cx="10018713" cy="3124201"/>
          </a:xfrm>
          <a:prstGeom prst="rect">
            <a:avLst/>
          </a:prstGeom>
          <a:noFill/>
          <a:ln>
            <a:noFill/>
          </a:ln>
        </p:spPr>
        <p:txBody>
          <a:bodyPr spcFirstLastPara="1" wrap="square" lIns="91425" tIns="45700" rIns="91425" bIns="45700" anchor="ctr" anchorCtr="0">
            <a:normAutofit/>
          </a:bodyPr>
          <a:lstStyle>
            <a:lvl1pPr marL="457200" lvl="0" indent="-394335" algn="l">
              <a:lnSpc>
                <a:spcPct val="100000"/>
              </a:lnSpc>
              <a:spcBef>
                <a:spcPts val="360"/>
              </a:spcBef>
              <a:spcAft>
                <a:spcPts val="0"/>
              </a:spcAft>
              <a:buSzPts val="2610"/>
              <a:buChar char="•"/>
              <a:defRPr/>
            </a:lvl1pPr>
            <a:lvl2pPr marL="914400" lvl="1" indent="-394335" algn="l">
              <a:lnSpc>
                <a:spcPct val="100000"/>
              </a:lnSpc>
              <a:spcBef>
                <a:spcPts val="600"/>
              </a:spcBef>
              <a:spcAft>
                <a:spcPts val="0"/>
              </a:spcAft>
              <a:buSzPts val="2610"/>
              <a:buChar char="•"/>
              <a:defRPr/>
            </a:lvl2pPr>
            <a:lvl3pPr marL="1371600" lvl="2" indent="-394335" algn="l">
              <a:lnSpc>
                <a:spcPct val="100000"/>
              </a:lnSpc>
              <a:spcBef>
                <a:spcPts val="600"/>
              </a:spcBef>
              <a:spcAft>
                <a:spcPts val="0"/>
              </a:spcAft>
              <a:buSzPts val="2610"/>
              <a:buChar char="•"/>
              <a:defRPr/>
            </a:lvl3pPr>
            <a:lvl4pPr marL="1828800" lvl="3" indent="-394335" algn="l">
              <a:lnSpc>
                <a:spcPct val="100000"/>
              </a:lnSpc>
              <a:spcBef>
                <a:spcPts val="600"/>
              </a:spcBef>
              <a:spcAft>
                <a:spcPts val="0"/>
              </a:spcAft>
              <a:buSzPts val="2610"/>
              <a:buChar char="•"/>
              <a:defRPr/>
            </a:lvl4pPr>
            <a:lvl5pPr marL="2286000" lvl="4" indent="-394335" algn="l">
              <a:lnSpc>
                <a:spcPct val="100000"/>
              </a:lnSpc>
              <a:spcBef>
                <a:spcPts val="600"/>
              </a:spcBef>
              <a:spcAft>
                <a:spcPts val="0"/>
              </a:spcAft>
              <a:buSzPts val="2610"/>
              <a:buChar char="•"/>
              <a:defRPr/>
            </a:lvl5pPr>
            <a:lvl6pPr marL="2743200" lvl="5" indent="-394335" algn="l">
              <a:lnSpc>
                <a:spcPct val="100000"/>
              </a:lnSpc>
              <a:spcBef>
                <a:spcPts val="600"/>
              </a:spcBef>
              <a:spcAft>
                <a:spcPts val="0"/>
              </a:spcAft>
              <a:buSzPts val="2610"/>
              <a:buChar char="•"/>
              <a:defRPr/>
            </a:lvl6pPr>
            <a:lvl7pPr marL="3200400" lvl="6" indent="-394335" algn="l">
              <a:lnSpc>
                <a:spcPct val="100000"/>
              </a:lnSpc>
              <a:spcBef>
                <a:spcPts val="600"/>
              </a:spcBef>
              <a:spcAft>
                <a:spcPts val="0"/>
              </a:spcAft>
              <a:buSzPts val="2610"/>
              <a:buChar char="•"/>
              <a:defRPr/>
            </a:lvl7pPr>
            <a:lvl8pPr marL="3657600" lvl="7" indent="-394334" algn="l">
              <a:lnSpc>
                <a:spcPct val="100000"/>
              </a:lnSpc>
              <a:spcBef>
                <a:spcPts val="600"/>
              </a:spcBef>
              <a:spcAft>
                <a:spcPts val="0"/>
              </a:spcAft>
              <a:buSzPts val="2610"/>
              <a:buChar char="•"/>
              <a:defRPr/>
            </a:lvl8pPr>
            <a:lvl9pPr marL="4114800" lvl="8" indent="-394334" algn="l">
              <a:lnSpc>
                <a:spcPct val="100000"/>
              </a:lnSpc>
              <a:spcBef>
                <a:spcPts val="600"/>
              </a:spcBef>
              <a:spcAft>
                <a:spcPts val="600"/>
              </a:spcAft>
              <a:buSzPts val="2610"/>
              <a:buChar char="•"/>
              <a:defRPr/>
            </a:lvl9pPr>
          </a:lstStyle>
          <a:p>
            <a:endParaRPr/>
          </a:p>
        </p:txBody>
      </p:sp>
      <p:sp>
        <p:nvSpPr>
          <p:cNvPr id="29" name="Google Shape;29;p16"/>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6"/>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6"/>
          <p:cNvSpPr txBox="1">
            <a:spLocks noGrp="1"/>
          </p:cNvSpPr>
          <p:nvPr>
            <p:ph type="sldNum" idx="12"/>
          </p:nvPr>
        </p:nvSpPr>
        <p:spPr>
          <a:xfrm>
            <a:off x="10951856" y="5867131"/>
            <a:ext cx="5511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32"/>
        <p:cNvGrpSpPr/>
        <p:nvPr/>
      </p:nvGrpSpPr>
      <p:grpSpPr>
        <a:xfrm>
          <a:off x="0" y="0"/>
          <a:ext cx="0" cy="0"/>
          <a:chOff x="0" y="0"/>
          <a:chExt cx="0" cy="0"/>
        </a:xfrm>
      </p:grpSpPr>
      <p:grpSp>
        <p:nvGrpSpPr>
          <p:cNvPr id="33" name="Google Shape;33;p17"/>
          <p:cNvGrpSpPr/>
          <p:nvPr/>
        </p:nvGrpSpPr>
        <p:grpSpPr>
          <a:xfrm>
            <a:off x="546100" y="-4763"/>
            <a:ext cx="5014912" cy="6862763"/>
            <a:chOff x="2928938" y="-4763"/>
            <a:chExt cx="5014912" cy="6862763"/>
          </a:xfrm>
        </p:grpSpPr>
        <p:sp>
          <p:nvSpPr>
            <p:cNvPr id="34" name="Google Shape;34;p17"/>
            <p:cNvSpPr/>
            <p:nvPr/>
          </p:nvSpPr>
          <p:spPr>
            <a:xfrm>
              <a:off x="3367088" y="-4763"/>
              <a:ext cx="1063625" cy="2782888"/>
            </a:xfrm>
            <a:custGeom>
              <a:avLst/>
              <a:gdLst/>
              <a:ahLst/>
              <a:cxnLst/>
              <a:rect l="l" t="t" r="r" b="b"/>
              <a:pathLst>
                <a:path w="670" h="1753" extrusionOk="0">
                  <a:moveTo>
                    <a:pt x="0" y="1696"/>
                  </a:moveTo>
                  <a:lnTo>
                    <a:pt x="225" y="1753"/>
                  </a:lnTo>
                  <a:lnTo>
                    <a:pt x="670" y="0"/>
                  </a:lnTo>
                  <a:lnTo>
                    <a:pt x="430" y="0"/>
                  </a:lnTo>
                  <a:lnTo>
                    <a:pt x="0" y="1696"/>
                  </a:lnTo>
                  <a:close/>
                </a:path>
              </a:pathLst>
            </a:custGeom>
            <a:solidFill>
              <a:schemeClr val="accent1"/>
            </a:solidFill>
            <a:ln>
              <a:noFill/>
            </a:ln>
          </p:spPr>
        </p:sp>
        <p:sp>
          <p:nvSpPr>
            <p:cNvPr id="35" name="Google Shape;35;p17"/>
            <p:cNvSpPr/>
            <p:nvPr/>
          </p:nvSpPr>
          <p:spPr>
            <a:xfrm>
              <a:off x="2928938" y="-4763"/>
              <a:ext cx="1035050" cy="2673350"/>
            </a:xfrm>
            <a:custGeom>
              <a:avLst/>
              <a:gdLst/>
              <a:ahLst/>
              <a:cxnLst/>
              <a:rect l="l" t="t" r="r" b="b"/>
              <a:pathLst>
                <a:path w="652" h="1684" extrusionOk="0">
                  <a:moveTo>
                    <a:pt x="225" y="1684"/>
                  </a:moveTo>
                  <a:lnTo>
                    <a:pt x="652" y="0"/>
                  </a:lnTo>
                  <a:lnTo>
                    <a:pt x="411" y="0"/>
                  </a:lnTo>
                  <a:lnTo>
                    <a:pt x="0" y="1627"/>
                  </a:lnTo>
                  <a:lnTo>
                    <a:pt x="219" y="1681"/>
                  </a:lnTo>
                  <a:lnTo>
                    <a:pt x="225" y="1684"/>
                  </a:lnTo>
                  <a:close/>
                </a:path>
              </a:pathLst>
            </a:custGeom>
            <a:solidFill>
              <a:srgbClr val="595959"/>
            </a:solidFill>
            <a:ln>
              <a:noFill/>
            </a:ln>
          </p:spPr>
        </p:sp>
        <p:sp>
          <p:nvSpPr>
            <p:cNvPr id="36" name="Google Shape;36;p17"/>
            <p:cNvSpPr/>
            <p:nvPr/>
          </p:nvSpPr>
          <p:spPr>
            <a:xfrm>
              <a:off x="2928938" y="2582862"/>
              <a:ext cx="2693987" cy="4275138"/>
            </a:xfrm>
            <a:custGeom>
              <a:avLst/>
              <a:gdLst/>
              <a:ahLst/>
              <a:cxnLst/>
              <a:rect l="l" t="t" r="r" b="b"/>
              <a:pathLst>
                <a:path w="1697" h="2693" extrusionOk="0">
                  <a:moveTo>
                    <a:pt x="0" y="0"/>
                  </a:moveTo>
                  <a:lnTo>
                    <a:pt x="1622" y="2693"/>
                  </a:lnTo>
                  <a:lnTo>
                    <a:pt x="1697" y="2693"/>
                  </a:lnTo>
                  <a:lnTo>
                    <a:pt x="0" y="0"/>
                  </a:lnTo>
                  <a:close/>
                </a:path>
              </a:pathLst>
            </a:custGeom>
            <a:solidFill>
              <a:srgbClr val="262626"/>
            </a:solidFill>
            <a:ln>
              <a:noFill/>
            </a:ln>
          </p:spPr>
        </p:sp>
        <p:sp>
          <p:nvSpPr>
            <p:cNvPr id="37" name="Google Shape;37;p17"/>
            <p:cNvSpPr/>
            <p:nvPr/>
          </p:nvSpPr>
          <p:spPr>
            <a:xfrm>
              <a:off x="3371850" y="2692400"/>
              <a:ext cx="3332162" cy="4165600"/>
            </a:xfrm>
            <a:custGeom>
              <a:avLst/>
              <a:gdLst/>
              <a:ahLst/>
              <a:cxnLst/>
              <a:rect l="l" t="t" r="r" b="b"/>
              <a:pathLst>
                <a:path w="2099" h="2624" extrusionOk="0">
                  <a:moveTo>
                    <a:pt x="2099" y="2624"/>
                  </a:moveTo>
                  <a:lnTo>
                    <a:pt x="0" y="0"/>
                  </a:lnTo>
                  <a:lnTo>
                    <a:pt x="2021" y="2624"/>
                  </a:lnTo>
                  <a:lnTo>
                    <a:pt x="2099" y="2624"/>
                  </a:lnTo>
                  <a:close/>
                </a:path>
              </a:pathLst>
            </a:custGeom>
            <a:solidFill>
              <a:srgbClr val="0B5982"/>
            </a:solidFill>
            <a:ln>
              <a:noFill/>
            </a:ln>
          </p:spPr>
        </p:sp>
        <p:sp>
          <p:nvSpPr>
            <p:cNvPr id="38" name="Google Shape;38;p17"/>
            <p:cNvSpPr/>
            <p:nvPr/>
          </p:nvSpPr>
          <p:spPr>
            <a:xfrm>
              <a:off x="3367088" y="2687637"/>
              <a:ext cx="4576762" cy="4170363"/>
            </a:xfrm>
            <a:custGeom>
              <a:avLst/>
              <a:gdLst/>
              <a:ahLst/>
              <a:cxnLst/>
              <a:rect l="l" t="t" r="r" b="b"/>
              <a:pathLst>
                <a:path w="2883" h="2627" extrusionOk="0">
                  <a:moveTo>
                    <a:pt x="0" y="0"/>
                  </a:moveTo>
                  <a:lnTo>
                    <a:pt x="3" y="3"/>
                  </a:lnTo>
                  <a:lnTo>
                    <a:pt x="2102" y="2627"/>
                  </a:lnTo>
                  <a:lnTo>
                    <a:pt x="2883" y="2627"/>
                  </a:lnTo>
                  <a:lnTo>
                    <a:pt x="225" y="57"/>
                  </a:lnTo>
                  <a:lnTo>
                    <a:pt x="0" y="0"/>
                  </a:lnTo>
                  <a:close/>
                </a:path>
              </a:pathLst>
            </a:custGeom>
            <a:solidFill>
              <a:srgbClr val="1186C3"/>
            </a:solidFill>
            <a:ln>
              <a:noFill/>
            </a:ln>
          </p:spPr>
        </p:sp>
        <p:sp>
          <p:nvSpPr>
            <p:cNvPr id="39" name="Google Shape;39;p17"/>
            <p:cNvSpPr/>
            <p:nvPr/>
          </p:nvSpPr>
          <p:spPr>
            <a:xfrm>
              <a:off x="2928938" y="2578100"/>
              <a:ext cx="3584575" cy="4279900"/>
            </a:xfrm>
            <a:custGeom>
              <a:avLst/>
              <a:gdLst/>
              <a:ahLst/>
              <a:cxnLst/>
              <a:rect l="l" t="t" r="r" b="b"/>
              <a:pathLst>
                <a:path w="2258" h="2696" extrusionOk="0">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sp>
      </p:grpSp>
      <p:sp>
        <p:nvSpPr>
          <p:cNvPr id="40" name="Google Shape;40;p17"/>
          <p:cNvSpPr txBox="1">
            <a:spLocks noGrp="1"/>
          </p:cNvSpPr>
          <p:nvPr>
            <p:ph type="ctrTitle"/>
          </p:nvPr>
        </p:nvSpPr>
        <p:spPr>
          <a:xfrm>
            <a:off x="2928401" y="1380068"/>
            <a:ext cx="8574622" cy="2616199"/>
          </a:xfrm>
          <a:prstGeom prst="rect">
            <a:avLst/>
          </a:prstGeom>
          <a:noFill/>
          <a:ln>
            <a:noFill/>
          </a:ln>
        </p:spPr>
        <p:txBody>
          <a:bodyPr spcFirstLastPara="1" wrap="square" lIns="91425" tIns="45700" rIns="91425" bIns="45700" anchor="b" anchorCtr="0">
            <a:normAutofit/>
          </a:bodyPr>
          <a:lstStyle>
            <a:lvl1pPr lvl="0" algn="r">
              <a:lnSpc>
                <a:spcPct val="100000"/>
              </a:lnSpc>
              <a:spcBef>
                <a:spcPts val="0"/>
              </a:spcBef>
              <a:spcAft>
                <a:spcPts val="0"/>
              </a:spcAft>
              <a:buClr>
                <a:schemeClr val="dk1"/>
              </a:buClr>
              <a:buSzPts val="6000"/>
              <a:buFont typeface="Corbe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17"/>
          <p:cNvSpPr txBox="1">
            <a:spLocks noGrp="1"/>
          </p:cNvSpPr>
          <p:nvPr>
            <p:ph type="subTitle" idx="1"/>
          </p:nvPr>
        </p:nvSpPr>
        <p:spPr>
          <a:xfrm>
            <a:off x="4515377" y="3996267"/>
            <a:ext cx="6987645" cy="1388534"/>
          </a:xfrm>
          <a:prstGeom prst="rect">
            <a:avLst/>
          </a:prstGeom>
          <a:noFill/>
          <a:ln>
            <a:noFill/>
          </a:ln>
        </p:spPr>
        <p:txBody>
          <a:bodyPr spcFirstLastPara="1" wrap="square" lIns="91425" tIns="45700" rIns="91425" bIns="45700" anchor="t" anchorCtr="0">
            <a:normAutofit/>
          </a:bodyPr>
          <a:lstStyle>
            <a:lvl1pPr lvl="0" algn="r">
              <a:lnSpc>
                <a:spcPct val="100000"/>
              </a:lnSpc>
              <a:spcBef>
                <a:spcPts val="420"/>
              </a:spcBef>
              <a:spcAft>
                <a:spcPts val="0"/>
              </a:spcAft>
              <a:buSzPts val="3045"/>
              <a:buNone/>
              <a:defRPr sz="2100">
                <a:solidFill>
                  <a:schemeClr val="dk1"/>
                </a:solidFill>
              </a:defRPr>
            </a:lvl1pPr>
            <a:lvl2pPr lvl="1" algn="ctr">
              <a:lnSpc>
                <a:spcPct val="100000"/>
              </a:lnSpc>
              <a:spcBef>
                <a:spcPts val="600"/>
              </a:spcBef>
              <a:spcAft>
                <a:spcPts val="0"/>
              </a:spcAft>
              <a:buSzPts val="2900"/>
              <a:buNone/>
              <a:defRPr>
                <a:solidFill>
                  <a:srgbClr val="888888"/>
                </a:solidFill>
              </a:defRPr>
            </a:lvl2pPr>
            <a:lvl3pPr lvl="2" algn="ctr">
              <a:lnSpc>
                <a:spcPct val="100000"/>
              </a:lnSpc>
              <a:spcBef>
                <a:spcPts val="600"/>
              </a:spcBef>
              <a:spcAft>
                <a:spcPts val="0"/>
              </a:spcAft>
              <a:buSzPts val="2610"/>
              <a:buNone/>
              <a:defRPr>
                <a:solidFill>
                  <a:srgbClr val="888888"/>
                </a:solidFill>
              </a:defRPr>
            </a:lvl3pPr>
            <a:lvl4pPr lvl="3" algn="ctr">
              <a:lnSpc>
                <a:spcPct val="100000"/>
              </a:lnSpc>
              <a:spcBef>
                <a:spcPts val="600"/>
              </a:spcBef>
              <a:spcAft>
                <a:spcPts val="0"/>
              </a:spcAft>
              <a:buSzPts val="2320"/>
              <a:buNone/>
              <a:defRPr>
                <a:solidFill>
                  <a:srgbClr val="888888"/>
                </a:solidFill>
              </a:defRPr>
            </a:lvl4pPr>
            <a:lvl5pPr lvl="4" algn="ctr">
              <a:lnSpc>
                <a:spcPct val="100000"/>
              </a:lnSpc>
              <a:spcBef>
                <a:spcPts val="600"/>
              </a:spcBef>
              <a:spcAft>
                <a:spcPts val="0"/>
              </a:spcAft>
              <a:buSzPts val="2030"/>
              <a:buNone/>
              <a:defRPr>
                <a:solidFill>
                  <a:srgbClr val="888888"/>
                </a:solidFill>
              </a:defRPr>
            </a:lvl5pPr>
            <a:lvl6pPr lvl="5" algn="ctr">
              <a:lnSpc>
                <a:spcPct val="100000"/>
              </a:lnSpc>
              <a:spcBef>
                <a:spcPts val="600"/>
              </a:spcBef>
              <a:spcAft>
                <a:spcPts val="0"/>
              </a:spcAft>
              <a:buSzPts val="2030"/>
              <a:buNone/>
              <a:defRPr>
                <a:solidFill>
                  <a:srgbClr val="888888"/>
                </a:solidFill>
              </a:defRPr>
            </a:lvl6pPr>
            <a:lvl7pPr lvl="6" algn="ctr">
              <a:lnSpc>
                <a:spcPct val="100000"/>
              </a:lnSpc>
              <a:spcBef>
                <a:spcPts val="600"/>
              </a:spcBef>
              <a:spcAft>
                <a:spcPts val="0"/>
              </a:spcAft>
              <a:buSzPts val="2030"/>
              <a:buNone/>
              <a:defRPr>
                <a:solidFill>
                  <a:srgbClr val="888888"/>
                </a:solidFill>
              </a:defRPr>
            </a:lvl7pPr>
            <a:lvl8pPr lvl="7" algn="ctr">
              <a:lnSpc>
                <a:spcPct val="100000"/>
              </a:lnSpc>
              <a:spcBef>
                <a:spcPts val="600"/>
              </a:spcBef>
              <a:spcAft>
                <a:spcPts val="0"/>
              </a:spcAft>
              <a:buSzPts val="2030"/>
              <a:buNone/>
              <a:defRPr>
                <a:solidFill>
                  <a:srgbClr val="888888"/>
                </a:solidFill>
              </a:defRPr>
            </a:lvl8pPr>
            <a:lvl9pPr lvl="8" algn="ctr">
              <a:lnSpc>
                <a:spcPct val="100000"/>
              </a:lnSpc>
              <a:spcBef>
                <a:spcPts val="600"/>
              </a:spcBef>
              <a:spcAft>
                <a:spcPts val="600"/>
              </a:spcAft>
              <a:buSzPts val="2030"/>
              <a:buNone/>
              <a:defRPr>
                <a:solidFill>
                  <a:srgbClr val="888888"/>
                </a:solidFill>
              </a:defRPr>
            </a:lvl9pPr>
          </a:lstStyle>
          <a:p>
            <a:endParaRPr/>
          </a:p>
        </p:txBody>
      </p:sp>
      <p:sp>
        <p:nvSpPr>
          <p:cNvPr id="42" name="Google Shape;42;p17"/>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7"/>
          <p:cNvSpPr txBox="1">
            <a:spLocks noGrp="1"/>
          </p:cNvSpPr>
          <p:nvPr>
            <p:ph type="ftr" idx="11"/>
          </p:nvPr>
        </p:nvSpPr>
        <p:spPr>
          <a:xfrm>
            <a:off x="5332412" y="5883275"/>
            <a:ext cx="4324044"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7"/>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5"/>
        <p:cNvGrpSpPr/>
        <p:nvPr/>
      </p:nvGrpSpPr>
      <p:grpSpPr>
        <a:xfrm>
          <a:off x="0" y="0"/>
          <a:ext cx="0" cy="0"/>
          <a:chOff x="0" y="0"/>
          <a:chExt cx="0" cy="0"/>
        </a:xfrm>
      </p:grpSpPr>
      <p:sp>
        <p:nvSpPr>
          <p:cNvPr id="46" name="Google Shape;46;p18"/>
          <p:cNvSpPr txBox="1">
            <a:spLocks noGrp="1"/>
          </p:cNvSpPr>
          <p:nvPr>
            <p:ph type="title"/>
          </p:nvPr>
        </p:nvSpPr>
        <p:spPr>
          <a:xfrm>
            <a:off x="2572279" y="2666999"/>
            <a:ext cx="8930747" cy="2110382"/>
          </a:xfrm>
          <a:prstGeom prst="rect">
            <a:avLst/>
          </a:prstGeom>
          <a:noFill/>
          <a:ln>
            <a:noFill/>
          </a:ln>
        </p:spPr>
        <p:txBody>
          <a:bodyPr spcFirstLastPara="1" wrap="square" lIns="91425" tIns="45700" rIns="91425" bIns="45700" anchor="b" anchorCtr="0">
            <a:normAutofit/>
          </a:bodyPr>
          <a:lstStyle>
            <a:lvl1pPr lvl="0" algn="r">
              <a:lnSpc>
                <a:spcPct val="100000"/>
              </a:lnSpc>
              <a:spcBef>
                <a:spcPts val="0"/>
              </a:spcBef>
              <a:spcAft>
                <a:spcPts val="0"/>
              </a:spcAft>
              <a:buClr>
                <a:schemeClr val="dk1"/>
              </a:buClr>
              <a:buSzPts val="4000"/>
              <a:buFont typeface="Corbel"/>
              <a:buNone/>
              <a:defRPr sz="40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8"/>
          <p:cNvSpPr txBox="1">
            <a:spLocks noGrp="1"/>
          </p:cNvSpPr>
          <p:nvPr>
            <p:ph type="body" idx="1"/>
          </p:nvPr>
        </p:nvSpPr>
        <p:spPr>
          <a:xfrm>
            <a:off x="2572278" y="4777381"/>
            <a:ext cx="8930748" cy="860400"/>
          </a:xfrm>
          <a:prstGeom prst="rect">
            <a:avLst/>
          </a:prstGeom>
          <a:noFill/>
          <a:ln>
            <a:noFill/>
          </a:ln>
        </p:spPr>
        <p:txBody>
          <a:bodyPr spcFirstLastPara="1" wrap="square" lIns="91425" tIns="45700" rIns="91425" bIns="45700" anchor="t" anchorCtr="0">
            <a:normAutofit/>
          </a:bodyPr>
          <a:lstStyle>
            <a:lvl1pPr marL="457200" lvl="0" indent="-228600" algn="r">
              <a:lnSpc>
                <a:spcPct val="100000"/>
              </a:lnSpc>
              <a:spcBef>
                <a:spcPts val="400"/>
              </a:spcBef>
              <a:spcAft>
                <a:spcPts val="0"/>
              </a:spcAft>
              <a:buSzPts val="2900"/>
              <a:buNone/>
              <a:defRPr sz="2000">
                <a:solidFill>
                  <a:schemeClr val="dk1"/>
                </a:solidFill>
              </a:defRPr>
            </a:lvl1pPr>
            <a:lvl2pPr marL="914400" lvl="1" indent="-228600" algn="l">
              <a:lnSpc>
                <a:spcPct val="100000"/>
              </a:lnSpc>
              <a:spcBef>
                <a:spcPts val="600"/>
              </a:spcBef>
              <a:spcAft>
                <a:spcPts val="0"/>
              </a:spcAft>
              <a:buSzPts val="2610"/>
              <a:buNone/>
              <a:defRPr sz="1800">
                <a:solidFill>
                  <a:srgbClr val="888888"/>
                </a:solidFill>
              </a:defRPr>
            </a:lvl2pPr>
            <a:lvl3pPr marL="1371600" lvl="2" indent="-228600" algn="l">
              <a:lnSpc>
                <a:spcPct val="100000"/>
              </a:lnSpc>
              <a:spcBef>
                <a:spcPts val="600"/>
              </a:spcBef>
              <a:spcAft>
                <a:spcPts val="0"/>
              </a:spcAft>
              <a:buSzPts val="2320"/>
              <a:buNone/>
              <a:defRPr sz="1600">
                <a:solidFill>
                  <a:srgbClr val="888888"/>
                </a:solidFill>
              </a:defRPr>
            </a:lvl3pPr>
            <a:lvl4pPr marL="1828800" lvl="3" indent="-228600" algn="l">
              <a:lnSpc>
                <a:spcPct val="100000"/>
              </a:lnSpc>
              <a:spcBef>
                <a:spcPts val="600"/>
              </a:spcBef>
              <a:spcAft>
                <a:spcPts val="0"/>
              </a:spcAft>
              <a:buSzPts val="2030"/>
              <a:buNone/>
              <a:defRPr sz="1400">
                <a:solidFill>
                  <a:srgbClr val="888888"/>
                </a:solidFill>
              </a:defRPr>
            </a:lvl4pPr>
            <a:lvl5pPr marL="2286000" lvl="4" indent="-228600" algn="l">
              <a:lnSpc>
                <a:spcPct val="100000"/>
              </a:lnSpc>
              <a:spcBef>
                <a:spcPts val="600"/>
              </a:spcBef>
              <a:spcAft>
                <a:spcPts val="0"/>
              </a:spcAft>
              <a:buSzPts val="2030"/>
              <a:buNone/>
              <a:defRPr sz="1400">
                <a:solidFill>
                  <a:srgbClr val="888888"/>
                </a:solidFill>
              </a:defRPr>
            </a:lvl5pPr>
            <a:lvl6pPr marL="2743200" lvl="5" indent="-228600" algn="l">
              <a:lnSpc>
                <a:spcPct val="100000"/>
              </a:lnSpc>
              <a:spcBef>
                <a:spcPts val="600"/>
              </a:spcBef>
              <a:spcAft>
                <a:spcPts val="0"/>
              </a:spcAft>
              <a:buSzPts val="2030"/>
              <a:buNone/>
              <a:defRPr sz="1400">
                <a:solidFill>
                  <a:srgbClr val="888888"/>
                </a:solidFill>
              </a:defRPr>
            </a:lvl6pPr>
            <a:lvl7pPr marL="3200400" lvl="6" indent="-228600" algn="l">
              <a:lnSpc>
                <a:spcPct val="100000"/>
              </a:lnSpc>
              <a:spcBef>
                <a:spcPts val="600"/>
              </a:spcBef>
              <a:spcAft>
                <a:spcPts val="0"/>
              </a:spcAft>
              <a:buSzPts val="2030"/>
              <a:buNone/>
              <a:defRPr sz="1400">
                <a:solidFill>
                  <a:srgbClr val="888888"/>
                </a:solidFill>
              </a:defRPr>
            </a:lvl7pPr>
            <a:lvl8pPr marL="3657600" lvl="7" indent="-228600" algn="l">
              <a:lnSpc>
                <a:spcPct val="100000"/>
              </a:lnSpc>
              <a:spcBef>
                <a:spcPts val="600"/>
              </a:spcBef>
              <a:spcAft>
                <a:spcPts val="0"/>
              </a:spcAft>
              <a:buSzPts val="2030"/>
              <a:buNone/>
              <a:defRPr sz="1400">
                <a:solidFill>
                  <a:srgbClr val="888888"/>
                </a:solidFill>
              </a:defRPr>
            </a:lvl8pPr>
            <a:lvl9pPr marL="4114800" lvl="8" indent="-228600" algn="l">
              <a:lnSpc>
                <a:spcPct val="100000"/>
              </a:lnSpc>
              <a:spcBef>
                <a:spcPts val="600"/>
              </a:spcBef>
              <a:spcAft>
                <a:spcPts val="600"/>
              </a:spcAft>
              <a:buSzPts val="2030"/>
              <a:buNone/>
              <a:defRPr sz="1400">
                <a:solidFill>
                  <a:srgbClr val="888888"/>
                </a:solidFill>
              </a:defRPr>
            </a:lvl9pPr>
          </a:lstStyle>
          <a:p>
            <a:endParaRPr/>
          </a:p>
        </p:txBody>
      </p:sp>
      <p:sp>
        <p:nvSpPr>
          <p:cNvPr id="48" name="Google Shape;48;p18"/>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8"/>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8"/>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1"/>
        <p:cNvGrpSpPr/>
        <p:nvPr/>
      </p:nvGrpSpPr>
      <p:grpSpPr>
        <a:xfrm>
          <a:off x="0" y="0"/>
          <a:ext cx="0" cy="0"/>
          <a:chOff x="0" y="0"/>
          <a:chExt cx="0" cy="0"/>
        </a:xfrm>
      </p:grpSpPr>
      <p:sp>
        <p:nvSpPr>
          <p:cNvPr id="52" name="Google Shape;52;p19"/>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9"/>
          <p:cNvSpPr txBox="1">
            <a:spLocks noGrp="1"/>
          </p:cNvSpPr>
          <p:nvPr>
            <p:ph type="body" idx="1"/>
          </p:nvPr>
        </p:nvSpPr>
        <p:spPr>
          <a:xfrm>
            <a:off x="1484312" y="2666999"/>
            <a:ext cx="4895055" cy="3124201"/>
          </a:xfrm>
          <a:prstGeom prst="rect">
            <a:avLst/>
          </a:prstGeom>
          <a:noFill/>
          <a:ln>
            <a:noFill/>
          </a:ln>
        </p:spPr>
        <p:txBody>
          <a:bodyPr spcFirstLastPara="1" wrap="square" lIns="91425" tIns="45700" rIns="91425" bIns="45700" anchor="ctr" anchorCtr="0">
            <a:normAutofit/>
          </a:bodyPr>
          <a:lstStyle>
            <a:lvl1pPr marL="457200" lvl="0" indent="-394335" algn="l">
              <a:lnSpc>
                <a:spcPct val="100000"/>
              </a:lnSpc>
              <a:spcBef>
                <a:spcPts val="360"/>
              </a:spcBef>
              <a:spcAft>
                <a:spcPts val="0"/>
              </a:spcAft>
              <a:buSzPts val="2610"/>
              <a:buChar char="•"/>
              <a:defRPr sz="1800"/>
            </a:lvl1pPr>
            <a:lvl2pPr marL="914400" lvl="1" indent="-375919" algn="l">
              <a:lnSpc>
                <a:spcPct val="100000"/>
              </a:lnSpc>
              <a:spcBef>
                <a:spcPts val="600"/>
              </a:spcBef>
              <a:spcAft>
                <a:spcPts val="0"/>
              </a:spcAft>
              <a:buSzPts val="2320"/>
              <a:buChar char="•"/>
              <a:defRPr sz="1600"/>
            </a:lvl2pPr>
            <a:lvl3pPr marL="1371600" lvl="2" indent="-357505" algn="l">
              <a:lnSpc>
                <a:spcPct val="100000"/>
              </a:lnSpc>
              <a:spcBef>
                <a:spcPts val="600"/>
              </a:spcBef>
              <a:spcAft>
                <a:spcPts val="0"/>
              </a:spcAft>
              <a:buSzPts val="2030"/>
              <a:buChar char="•"/>
              <a:defRPr sz="1400"/>
            </a:lvl3pPr>
            <a:lvl4pPr marL="1828800" lvl="3" indent="-339089" algn="l">
              <a:lnSpc>
                <a:spcPct val="100000"/>
              </a:lnSpc>
              <a:spcBef>
                <a:spcPts val="600"/>
              </a:spcBef>
              <a:spcAft>
                <a:spcPts val="0"/>
              </a:spcAft>
              <a:buSzPts val="1740"/>
              <a:buChar char="•"/>
              <a:defRPr sz="1200"/>
            </a:lvl4pPr>
            <a:lvl5pPr marL="2286000" lvl="4" indent="-339089" algn="l">
              <a:lnSpc>
                <a:spcPct val="100000"/>
              </a:lnSpc>
              <a:spcBef>
                <a:spcPts val="600"/>
              </a:spcBef>
              <a:spcAft>
                <a:spcPts val="0"/>
              </a:spcAft>
              <a:buSzPts val="1740"/>
              <a:buChar char="•"/>
              <a:defRPr sz="1200"/>
            </a:lvl5pPr>
            <a:lvl6pPr marL="2743200" lvl="5" indent="-339089" algn="l">
              <a:lnSpc>
                <a:spcPct val="100000"/>
              </a:lnSpc>
              <a:spcBef>
                <a:spcPts val="600"/>
              </a:spcBef>
              <a:spcAft>
                <a:spcPts val="0"/>
              </a:spcAft>
              <a:buSzPts val="1740"/>
              <a:buChar char="•"/>
              <a:defRPr sz="1200"/>
            </a:lvl6pPr>
            <a:lvl7pPr marL="3200400" lvl="6" indent="-339089" algn="l">
              <a:lnSpc>
                <a:spcPct val="100000"/>
              </a:lnSpc>
              <a:spcBef>
                <a:spcPts val="600"/>
              </a:spcBef>
              <a:spcAft>
                <a:spcPts val="0"/>
              </a:spcAft>
              <a:buSzPts val="1740"/>
              <a:buChar char="•"/>
              <a:defRPr sz="1200"/>
            </a:lvl7pPr>
            <a:lvl8pPr marL="3657600" lvl="7" indent="-339090" algn="l">
              <a:lnSpc>
                <a:spcPct val="100000"/>
              </a:lnSpc>
              <a:spcBef>
                <a:spcPts val="600"/>
              </a:spcBef>
              <a:spcAft>
                <a:spcPts val="0"/>
              </a:spcAft>
              <a:buSzPts val="1740"/>
              <a:buChar char="•"/>
              <a:defRPr sz="1200"/>
            </a:lvl8pPr>
            <a:lvl9pPr marL="4114800" lvl="8" indent="-339090" algn="l">
              <a:lnSpc>
                <a:spcPct val="100000"/>
              </a:lnSpc>
              <a:spcBef>
                <a:spcPts val="600"/>
              </a:spcBef>
              <a:spcAft>
                <a:spcPts val="600"/>
              </a:spcAft>
              <a:buSzPts val="1740"/>
              <a:buChar char="•"/>
              <a:defRPr sz="1200"/>
            </a:lvl9pPr>
          </a:lstStyle>
          <a:p>
            <a:endParaRPr/>
          </a:p>
        </p:txBody>
      </p:sp>
      <p:sp>
        <p:nvSpPr>
          <p:cNvPr id="54" name="Google Shape;54;p19"/>
          <p:cNvSpPr txBox="1">
            <a:spLocks noGrp="1"/>
          </p:cNvSpPr>
          <p:nvPr>
            <p:ph type="body" idx="2"/>
          </p:nvPr>
        </p:nvSpPr>
        <p:spPr>
          <a:xfrm>
            <a:off x="6607967" y="2667000"/>
            <a:ext cx="4895056" cy="3124200"/>
          </a:xfrm>
          <a:prstGeom prst="rect">
            <a:avLst/>
          </a:prstGeom>
          <a:noFill/>
          <a:ln>
            <a:noFill/>
          </a:ln>
        </p:spPr>
        <p:txBody>
          <a:bodyPr spcFirstLastPara="1" wrap="square" lIns="91425" tIns="45700" rIns="91425" bIns="45700" anchor="ctr" anchorCtr="0">
            <a:normAutofit/>
          </a:bodyPr>
          <a:lstStyle>
            <a:lvl1pPr marL="457200" lvl="0" indent="-394335" algn="l">
              <a:lnSpc>
                <a:spcPct val="100000"/>
              </a:lnSpc>
              <a:spcBef>
                <a:spcPts val="360"/>
              </a:spcBef>
              <a:spcAft>
                <a:spcPts val="0"/>
              </a:spcAft>
              <a:buSzPts val="2610"/>
              <a:buChar char="•"/>
              <a:defRPr sz="1800"/>
            </a:lvl1pPr>
            <a:lvl2pPr marL="914400" lvl="1" indent="-375919" algn="l">
              <a:lnSpc>
                <a:spcPct val="100000"/>
              </a:lnSpc>
              <a:spcBef>
                <a:spcPts val="600"/>
              </a:spcBef>
              <a:spcAft>
                <a:spcPts val="0"/>
              </a:spcAft>
              <a:buSzPts val="2320"/>
              <a:buChar char="•"/>
              <a:defRPr sz="1600"/>
            </a:lvl2pPr>
            <a:lvl3pPr marL="1371600" lvl="2" indent="-357505" algn="l">
              <a:lnSpc>
                <a:spcPct val="100000"/>
              </a:lnSpc>
              <a:spcBef>
                <a:spcPts val="600"/>
              </a:spcBef>
              <a:spcAft>
                <a:spcPts val="0"/>
              </a:spcAft>
              <a:buSzPts val="2030"/>
              <a:buChar char="•"/>
              <a:defRPr sz="1400"/>
            </a:lvl3pPr>
            <a:lvl4pPr marL="1828800" lvl="3" indent="-339089" algn="l">
              <a:lnSpc>
                <a:spcPct val="100000"/>
              </a:lnSpc>
              <a:spcBef>
                <a:spcPts val="600"/>
              </a:spcBef>
              <a:spcAft>
                <a:spcPts val="0"/>
              </a:spcAft>
              <a:buSzPts val="1740"/>
              <a:buChar char="•"/>
              <a:defRPr sz="1200"/>
            </a:lvl4pPr>
            <a:lvl5pPr marL="2286000" lvl="4" indent="-339089" algn="l">
              <a:lnSpc>
                <a:spcPct val="100000"/>
              </a:lnSpc>
              <a:spcBef>
                <a:spcPts val="600"/>
              </a:spcBef>
              <a:spcAft>
                <a:spcPts val="0"/>
              </a:spcAft>
              <a:buSzPts val="1740"/>
              <a:buChar char="•"/>
              <a:defRPr sz="1200"/>
            </a:lvl5pPr>
            <a:lvl6pPr marL="2743200" lvl="5" indent="-339089" algn="l">
              <a:lnSpc>
                <a:spcPct val="100000"/>
              </a:lnSpc>
              <a:spcBef>
                <a:spcPts val="600"/>
              </a:spcBef>
              <a:spcAft>
                <a:spcPts val="0"/>
              </a:spcAft>
              <a:buSzPts val="1740"/>
              <a:buChar char="•"/>
              <a:defRPr sz="1200"/>
            </a:lvl6pPr>
            <a:lvl7pPr marL="3200400" lvl="6" indent="-339089" algn="l">
              <a:lnSpc>
                <a:spcPct val="100000"/>
              </a:lnSpc>
              <a:spcBef>
                <a:spcPts val="600"/>
              </a:spcBef>
              <a:spcAft>
                <a:spcPts val="0"/>
              </a:spcAft>
              <a:buSzPts val="1740"/>
              <a:buChar char="•"/>
              <a:defRPr sz="1200"/>
            </a:lvl7pPr>
            <a:lvl8pPr marL="3657600" lvl="7" indent="-339090" algn="l">
              <a:lnSpc>
                <a:spcPct val="100000"/>
              </a:lnSpc>
              <a:spcBef>
                <a:spcPts val="600"/>
              </a:spcBef>
              <a:spcAft>
                <a:spcPts val="0"/>
              </a:spcAft>
              <a:buSzPts val="1740"/>
              <a:buChar char="•"/>
              <a:defRPr sz="1200"/>
            </a:lvl8pPr>
            <a:lvl9pPr marL="4114800" lvl="8" indent="-339090" algn="l">
              <a:lnSpc>
                <a:spcPct val="100000"/>
              </a:lnSpc>
              <a:spcBef>
                <a:spcPts val="600"/>
              </a:spcBef>
              <a:spcAft>
                <a:spcPts val="600"/>
              </a:spcAft>
              <a:buSzPts val="1740"/>
              <a:buChar char="•"/>
              <a:defRPr sz="1200"/>
            </a:lvl9pPr>
          </a:lstStyle>
          <a:p>
            <a:endParaRPr/>
          </a:p>
        </p:txBody>
      </p:sp>
      <p:sp>
        <p:nvSpPr>
          <p:cNvPr id="55" name="Google Shape;55;p19"/>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9"/>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9"/>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8"/>
        <p:cNvGrpSpPr/>
        <p:nvPr/>
      </p:nvGrpSpPr>
      <p:grpSpPr>
        <a:xfrm>
          <a:off x="0" y="0"/>
          <a:ext cx="0" cy="0"/>
          <a:chOff x="0" y="0"/>
          <a:chExt cx="0" cy="0"/>
        </a:xfrm>
      </p:grpSpPr>
      <p:sp>
        <p:nvSpPr>
          <p:cNvPr id="59" name="Google Shape;59;p20"/>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000"/>
              <a:buFont typeface="Corbe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0"/>
          <p:cNvSpPr txBox="1">
            <a:spLocks noGrp="1"/>
          </p:cNvSpPr>
          <p:nvPr>
            <p:ph type="body" idx="1"/>
          </p:nvPr>
        </p:nvSpPr>
        <p:spPr>
          <a:xfrm>
            <a:off x="1772179" y="2658533"/>
            <a:ext cx="4607188"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560"/>
              </a:spcBef>
              <a:spcAft>
                <a:spcPts val="0"/>
              </a:spcAft>
              <a:buSzPts val="4060"/>
              <a:buNone/>
              <a:defRPr sz="2800" b="0">
                <a:solidFill>
                  <a:srgbClr val="1186C3"/>
                </a:solidFill>
              </a:defRPr>
            </a:lvl1pPr>
            <a:lvl2pPr marL="914400" lvl="1" indent="-228600" algn="l">
              <a:lnSpc>
                <a:spcPct val="100000"/>
              </a:lnSpc>
              <a:spcBef>
                <a:spcPts val="600"/>
              </a:spcBef>
              <a:spcAft>
                <a:spcPts val="0"/>
              </a:spcAft>
              <a:buSzPts val="2900"/>
              <a:buNone/>
              <a:defRPr sz="2000" b="1"/>
            </a:lvl2pPr>
            <a:lvl3pPr marL="1371600" lvl="2" indent="-228600" algn="l">
              <a:lnSpc>
                <a:spcPct val="100000"/>
              </a:lnSpc>
              <a:spcBef>
                <a:spcPts val="600"/>
              </a:spcBef>
              <a:spcAft>
                <a:spcPts val="0"/>
              </a:spcAft>
              <a:buSzPts val="2610"/>
              <a:buNone/>
              <a:defRPr sz="1800" b="1"/>
            </a:lvl3pPr>
            <a:lvl4pPr marL="1828800" lvl="3" indent="-228600" algn="l">
              <a:lnSpc>
                <a:spcPct val="100000"/>
              </a:lnSpc>
              <a:spcBef>
                <a:spcPts val="600"/>
              </a:spcBef>
              <a:spcAft>
                <a:spcPts val="0"/>
              </a:spcAft>
              <a:buSzPts val="2320"/>
              <a:buNone/>
              <a:defRPr sz="1600" b="1"/>
            </a:lvl4pPr>
            <a:lvl5pPr marL="2286000" lvl="4" indent="-228600" algn="l">
              <a:lnSpc>
                <a:spcPct val="100000"/>
              </a:lnSpc>
              <a:spcBef>
                <a:spcPts val="600"/>
              </a:spcBef>
              <a:spcAft>
                <a:spcPts val="0"/>
              </a:spcAft>
              <a:buSzPts val="2320"/>
              <a:buNone/>
              <a:defRPr sz="1600" b="1"/>
            </a:lvl5pPr>
            <a:lvl6pPr marL="2743200" lvl="5" indent="-228600" algn="l">
              <a:lnSpc>
                <a:spcPct val="100000"/>
              </a:lnSpc>
              <a:spcBef>
                <a:spcPts val="600"/>
              </a:spcBef>
              <a:spcAft>
                <a:spcPts val="0"/>
              </a:spcAft>
              <a:buSzPts val="2320"/>
              <a:buNone/>
              <a:defRPr sz="1600" b="1"/>
            </a:lvl6pPr>
            <a:lvl7pPr marL="3200400" lvl="6" indent="-228600" algn="l">
              <a:lnSpc>
                <a:spcPct val="100000"/>
              </a:lnSpc>
              <a:spcBef>
                <a:spcPts val="600"/>
              </a:spcBef>
              <a:spcAft>
                <a:spcPts val="0"/>
              </a:spcAft>
              <a:buSzPts val="2320"/>
              <a:buNone/>
              <a:defRPr sz="1600" b="1"/>
            </a:lvl7pPr>
            <a:lvl8pPr marL="3657600" lvl="7" indent="-228600" algn="l">
              <a:lnSpc>
                <a:spcPct val="100000"/>
              </a:lnSpc>
              <a:spcBef>
                <a:spcPts val="600"/>
              </a:spcBef>
              <a:spcAft>
                <a:spcPts val="0"/>
              </a:spcAft>
              <a:buSzPts val="2320"/>
              <a:buNone/>
              <a:defRPr sz="1600" b="1"/>
            </a:lvl8pPr>
            <a:lvl9pPr marL="4114800" lvl="8" indent="-228600" algn="l">
              <a:lnSpc>
                <a:spcPct val="100000"/>
              </a:lnSpc>
              <a:spcBef>
                <a:spcPts val="600"/>
              </a:spcBef>
              <a:spcAft>
                <a:spcPts val="600"/>
              </a:spcAft>
              <a:buSzPts val="2320"/>
              <a:buNone/>
              <a:defRPr sz="1600" b="1"/>
            </a:lvl9pPr>
          </a:lstStyle>
          <a:p>
            <a:endParaRPr/>
          </a:p>
        </p:txBody>
      </p:sp>
      <p:sp>
        <p:nvSpPr>
          <p:cNvPr id="61" name="Google Shape;61;p20"/>
          <p:cNvSpPr txBox="1">
            <a:spLocks noGrp="1"/>
          </p:cNvSpPr>
          <p:nvPr>
            <p:ph type="body" idx="2"/>
          </p:nvPr>
        </p:nvSpPr>
        <p:spPr>
          <a:xfrm>
            <a:off x="1484311" y="3335337"/>
            <a:ext cx="4895056" cy="2455862"/>
          </a:xfrm>
          <a:prstGeom prst="rect">
            <a:avLst/>
          </a:prstGeom>
          <a:noFill/>
          <a:ln>
            <a:noFill/>
          </a:ln>
        </p:spPr>
        <p:txBody>
          <a:bodyPr spcFirstLastPara="1" wrap="square" lIns="91425" tIns="45700" rIns="91425" bIns="45700" anchor="t" anchorCtr="0">
            <a:normAutofit/>
          </a:bodyPr>
          <a:lstStyle>
            <a:lvl1pPr marL="457200" lvl="0" indent="-394335" algn="l">
              <a:lnSpc>
                <a:spcPct val="100000"/>
              </a:lnSpc>
              <a:spcBef>
                <a:spcPts val="360"/>
              </a:spcBef>
              <a:spcAft>
                <a:spcPts val="0"/>
              </a:spcAft>
              <a:buSzPts val="2610"/>
              <a:buChar char="•"/>
              <a:defRPr sz="1800"/>
            </a:lvl1pPr>
            <a:lvl2pPr marL="914400" lvl="1" indent="-375919" algn="l">
              <a:lnSpc>
                <a:spcPct val="100000"/>
              </a:lnSpc>
              <a:spcBef>
                <a:spcPts val="600"/>
              </a:spcBef>
              <a:spcAft>
                <a:spcPts val="0"/>
              </a:spcAft>
              <a:buSzPts val="2320"/>
              <a:buChar char="•"/>
              <a:defRPr sz="1600"/>
            </a:lvl2pPr>
            <a:lvl3pPr marL="1371600" lvl="2" indent="-357505" algn="l">
              <a:lnSpc>
                <a:spcPct val="100000"/>
              </a:lnSpc>
              <a:spcBef>
                <a:spcPts val="600"/>
              </a:spcBef>
              <a:spcAft>
                <a:spcPts val="0"/>
              </a:spcAft>
              <a:buSzPts val="2030"/>
              <a:buChar char="•"/>
              <a:defRPr sz="1400"/>
            </a:lvl3pPr>
            <a:lvl4pPr marL="1828800" lvl="3" indent="-339089" algn="l">
              <a:lnSpc>
                <a:spcPct val="100000"/>
              </a:lnSpc>
              <a:spcBef>
                <a:spcPts val="600"/>
              </a:spcBef>
              <a:spcAft>
                <a:spcPts val="0"/>
              </a:spcAft>
              <a:buSzPts val="1740"/>
              <a:buChar char="•"/>
              <a:defRPr sz="1200"/>
            </a:lvl4pPr>
            <a:lvl5pPr marL="2286000" lvl="4" indent="-339089" algn="l">
              <a:lnSpc>
                <a:spcPct val="100000"/>
              </a:lnSpc>
              <a:spcBef>
                <a:spcPts val="600"/>
              </a:spcBef>
              <a:spcAft>
                <a:spcPts val="0"/>
              </a:spcAft>
              <a:buSzPts val="1740"/>
              <a:buChar char="•"/>
              <a:defRPr sz="1200"/>
            </a:lvl5pPr>
            <a:lvl6pPr marL="2743200" lvl="5" indent="-339089" algn="l">
              <a:lnSpc>
                <a:spcPct val="100000"/>
              </a:lnSpc>
              <a:spcBef>
                <a:spcPts val="600"/>
              </a:spcBef>
              <a:spcAft>
                <a:spcPts val="0"/>
              </a:spcAft>
              <a:buSzPts val="1740"/>
              <a:buChar char="•"/>
              <a:defRPr sz="1200"/>
            </a:lvl6pPr>
            <a:lvl7pPr marL="3200400" lvl="6" indent="-339089" algn="l">
              <a:lnSpc>
                <a:spcPct val="100000"/>
              </a:lnSpc>
              <a:spcBef>
                <a:spcPts val="600"/>
              </a:spcBef>
              <a:spcAft>
                <a:spcPts val="0"/>
              </a:spcAft>
              <a:buSzPts val="1740"/>
              <a:buChar char="•"/>
              <a:defRPr sz="1200"/>
            </a:lvl7pPr>
            <a:lvl8pPr marL="3657600" lvl="7" indent="-339090" algn="l">
              <a:lnSpc>
                <a:spcPct val="100000"/>
              </a:lnSpc>
              <a:spcBef>
                <a:spcPts val="600"/>
              </a:spcBef>
              <a:spcAft>
                <a:spcPts val="0"/>
              </a:spcAft>
              <a:buSzPts val="1740"/>
              <a:buChar char="•"/>
              <a:defRPr sz="1200"/>
            </a:lvl8pPr>
            <a:lvl9pPr marL="4114800" lvl="8" indent="-339090" algn="l">
              <a:lnSpc>
                <a:spcPct val="100000"/>
              </a:lnSpc>
              <a:spcBef>
                <a:spcPts val="600"/>
              </a:spcBef>
              <a:spcAft>
                <a:spcPts val="600"/>
              </a:spcAft>
              <a:buSzPts val="1740"/>
              <a:buChar char="•"/>
              <a:defRPr sz="1200"/>
            </a:lvl9pPr>
          </a:lstStyle>
          <a:p>
            <a:endParaRPr/>
          </a:p>
        </p:txBody>
      </p:sp>
      <p:sp>
        <p:nvSpPr>
          <p:cNvPr id="62" name="Google Shape;62;p20"/>
          <p:cNvSpPr txBox="1">
            <a:spLocks noGrp="1"/>
          </p:cNvSpPr>
          <p:nvPr>
            <p:ph type="body" idx="3"/>
          </p:nvPr>
        </p:nvSpPr>
        <p:spPr>
          <a:xfrm>
            <a:off x="6880487" y="2667000"/>
            <a:ext cx="4622537"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560"/>
              </a:spcBef>
              <a:spcAft>
                <a:spcPts val="0"/>
              </a:spcAft>
              <a:buSzPts val="4060"/>
              <a:buNone/>
              <a:defRPr sz="2800" b="0">
                <a:solidFill>
                  <a:srgbClr val="1186C3"/>
                </a:solidFill>
              </a:defRPr>
            </a:lvl1pPr>
            <a:lvl2pPr marL="914400" lvl="1" indent="-228600" algn="l">
              <a:lnSpc>
                <a:spcPct val="100000"/>
              </a:lnSpc>
              <a:spcBef>
                <a:spcPts val="600"/>
              </a:spcBef>
              <a:spcAft>
                <a:spcPts val="0"/>
              </a:spcAft>
              <a:buSzPts val="2900"/>
              <a:buNone/>
              <a:defRPr sz="2000" b="1"/>
            </a:lvl2pPr>
            <a:lvl3pPr marL="1371600" lvl="2" indent="-228600" algn="l">
              <a:lnSpc>
                <a:spcPct val="100000"/>
              </a:lnSpc>
              <a:spcBef>
                <a:spcPts val="600"/>
              </a:spcBef>
              <a:spcAft>
                <a:spcPts val="0"/>
              </a:spcAft>
              <a:buSzPts val="2610"/>
              <a:buNone/>
              <a:defRPr sz="1800" b="1"/>
            </a:lvl3pPr>
            <a:lvl4pPr marL="1828800" lvl="3" indent="-228600" algn="l">
              <a:lnSpc>
                <a:spcPct val="100000"/>
              </a:lnSpc>
              <a:spcBef>
                <a:spcPts val="600"/>
              </a:spcBef>
              <a:spcAft>
                <a:spcPts val="0"/>
              </a:spcAft>
              <a:buSzPts val="2320"/>
              <a:buNone/>
              <a:defRPr sz="1600" b="1"/>
            </a:lvl4pPr>
            <a:lvl5pPr marL="2286000" lvl="4" indent="-228600" algn="l">
              <a:lnSpc>
                <a:spcPct val="100000"/>
              </a:lnSpc>
              <a:spcBef>
                <a:spcPts val="600"/>
              </a:spcBef>
              <a:spcAft>
                <a:spcPts val="0"/>
              </a:spcAft>
              <a:buSzPts val="2320"/>
              <a:buNone/>
              <a:defRPr sz="1600" b="1"/>
            </a:lvl5pPr>
            <a:lvl6pPr marL="2743200" lvl="5" indent="-228600" algn="l">
              <a:lnSpc>
                <a:spcPct val="100000"/>
              </a:lnSpc>
              <a:spcBef>
                <a:spcPts val="600"/>
              </a:spcBef>
              <a:spcAft>
                <a:spcPts val="0"/>
              </a:spcAft>
              <a:buSzPts val="2320"/>
              <a:buNone/>
              <a:defRPr sz="1600" b="1"/>
            </a:lvl6pPr>
            <a:lvl7pPr marL="3200400" lvl="6" indent="-228600" algn="l">
              <a:lnSpc>
                <a:spcPct val="100000"/>
              </a:lnSpc>
              <a:spcBef>
                <a:spcPts val="600"/>
              </a:spcBef>
              <a:spcAft>
                <a:spcPts val="0"/>
              </a:spcAft>
              <a:buSzPts val="2320"/>
              <a:buNone/>
              <a:defRPr sz="1600" b="1"/>
            </a:lvl7pPr>
            <a:lvl8pPr marL="3657600" lvl="7" indent="-228600" algn="l">
              <a:lnSpc>
                <a:spcPct val="100000"/>
              </a:lnSpc>
              <a:spcBef>
                <a:spcPts val="600"/>
              </a:spcBef>
              <a:spcAft>
                <a:spcPts val="0"/>
              </a:spcAft>
              <a:buSzPts val="2320"/>
              <a:buNone/>
              <a:defRPr sz="1600" b="1"/>
            </a:lvl8pPr>
            <a:lvl9pPr marL="4114800" lvl="8" indent="-228600" algn="l">
              <a:lnSpc>
                <a:spcPct val="100000"/>
              </a:lnSpc>
              <a:spcBef>
                <a:spcPts val="600"/>
              </a:spcBef>
              <a:spcAft>
                <a:spcPts val="600"/>
              </a:spcAft>
              <a:buSzPts val="2320"/>
              <a:buNone/>
              <a:defRPr sz="1600" b="1"/>
            </a:lvl9pPr>
          </a:lstStyle>
          <a:p>
            <a:endParaRPr/>
          </a:p>
        </p:txBody>
      </p:sp>
      <p:sp>
        <p:nvSpPr>
          <p:cNvPr id="63" name="Google Shape;63;p20"/>
          <p:cNvSpPr txBox="1">
            <a:spLocks noGrp="1"/>
          </p:cNvSpPr>
          <p:nvPr>
            <p:ph type="body" idx="4"/>
          </p:nvPr>
        </p:nvSpPr>
        <p:spPr>
          <a:xfrm>
            <a:off x="6607967" y="3335337"/>
            <a:ext cx="4895056" cy="2455862"/>
          </a:xfrm>
          <a:prstGeom prst="rect">
            <a:avLst/>
          </a:prstGeom>
          <a:noFill/>
          <a:ln>
            <a:noFill/>
          </a:ln>
        </p:spPr>
        <p:txBody>
          <a:bodyPr spcFirstLastPara="1" wrap="square" lIns="91425" tIns="45700" rIns="91425" bIns="45700" anchor="t" anchorCtr="0">
            <a:normAutofit/>
          </a:bodyPr>
          <a:lstStyle>
            <a:lvl1pPr marL="457200" lvl="0" indent="-394335" algn="l">
              <a:lnSpc>
                <a:spcPct val="100000"/>
              </a:lnSpc>
              <a:spcBef>
                <a:spcPts val="360"/>
              </a:spcBef>
              <a:spcAft>
                <a:spcPts val="0"/>
              </a:spcAft>
              <a:buSzPts val="2610"/>
              <a:buChar char="•"/>
              <a:defRPr sz="1800"/>
            </a:lvl1pPr>
            <a:lvl2pPr marL="914400" lvl="1" indent="-375919" algn="l">
              <a:lnSpc>
                <a:spcPct val="100000"/>
              </a:lnSpc>
              <a:spcBef>
                <a:spcPts val="600"/>
              </a:spcBef>
              <a:spcAft>
                <a:spcPts val="0"/>
              </a:spcAft>
              <a:buSzPts val="2320"/>
              <a:buChar char="•"/>
              <a:defRPr sz="1600"/>
            </a:lvl2pPr>
            <a:lvl3pPr marL="1371600" lvl="2" indent="-357505" algn="l">
              <a:lnSpc>
                <a:spcPct val="100000"/>
              </a:lnSpc>
              <a:spcBef>
                <a:spcPts val="600"/>
              </a:spcBef>
              <a:spcAft>
                <a:spcPts val="0"/>
              </a:spcAft>
              <a:buSzPts val="2030"/>
              <a:buChar char="•"/>
              <a:defRPr sz="1400"/>
            </a:lvl3pPr>
            <a:lvl4pPr marL="1828800" lvl="3" indent="-339089" algn="l">
              <a:lnSpc>
                <a:spcPct val="100000"/>
              </a:lnSpc>
              <a:spcBef>
                <a:spcPts val="600"/>
              </a:spcBef>
              <a:spcAft>
                <a:spcPts val="0"/>
              </a:spcAft>
              <a:buSzPts val="1740"/>
              <a:buChar char="•"/>
              <a:defRPr sz="1200"/>
            </a:lvl4pPr>
            <a:lvl5pPr marL="2286000" lvl="4" indent="-339089" algn="l">
              <a:lnSpc>
                <a:spcPct val="100000"/>
              </a:lnSpc>
              <a:spcBef>
                <a:spcPts val="600"/>
              </a:spcBef>
              <a:spcAft>
                <a:spcPts val="0"/>
              </a:spcAft>
              <a:buSzPts val="1740"/>
              <a:buChar char="•"/>
              <a:defRPr sz="1200"/>
            </a:lvl5pPr>
            <a:lvl6pPr marL="2743200" lvl="5" indent="-339089" algn="l">
              <a:lnSpc>
                <a:spcPct val="100000"/>
              </a:lnSpc>
              <a:spcBef>
                <a:spcPts val="600"/>
              </a:spcBef>
              <a:spcAft>
                <a:spcPts val="0"/>
              </a:spcAft>
              <a:buSzPts val="1740"/>
              <a:buChar char="•"/>
              <a:defRPr sz="1200"/>
            </a:lvl6pPr>
            <a:lvl7pPr marL="3200400" lvl="6" indent="-339089" algn="l">
              <a:lnSpc>
                <a:spcPct val="100000"/>
              </a:lnSpc>
              <a:spcBef>
                <a:spcPts val="600"/>
              </a:spcBef>
              <a:spcAft>
                <a:spcPts val="0"/>
              </a:spcAft>
              <a:buSzPts val="1740"/>
              <a:buChar char="•"/>
              <a:defRPr sz="1200"/>
            </a:lvl7pPr>
            <a:lvl8pPr marL="3657600" lvl="7" indent="-339090" algn="l">
              <a:lnSpc>
                <a:spcPct val="100000"/>
              </a:lnSpc>
              <a:spcBef>
                <a:spcPts val="600"/>
              </a:spcBef>
              <a:spcAft>
                <a:spcPts val="0"/>
              </a:spcAft>
              <a:buSzPts val="1740"/>
              <a:buChar char="•"/>
              <a:defRPr sz="1200"/>
            </a:lvl8pPr>
            <a:lvl9pPr marL="4114800" lvl="8" indent="-339090" algn="l">
              <a:lnSpc>
                <a:spcPct val="100000"/>
              </a:lnSpc>
              <a:spcBef>
                <a:spcPts val="600"/>
              </a:spcBef>
              <a:spcAft>
                <a:spcPts val="600"/>
              </a:spcAft>
              <a:buSzPts val="1740"/>
              <a:buChar char="•"/>
              <a:defRPr sz="1200"/>
            </a:lvl9pPr>
          </a:lstStyle>
          <a:p>
            <a:endParaRPr/>
          </a:p>
        </p:txBody>
      </p:sp>
      <p:sp>
        <p:nvSpPr>
          <p:cNvPr id="64" name="Google Shape;64;p20"/>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20"/>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0"/>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21"/>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1"/>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1"/>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1"/>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2"/>
        <p:cNvGrpSpPr/>
        <p:nvPr/>
      </p:nvGrpSpPr>
      <p:grpSpPr>
        <a:xfrm>
          <a:off x="0" y="0"/>
          <a:ext cx="0" cy="0"/>
          <a:chOff x="0" y="0"/>
          <a:chExt cx="0" cy="0"/>
        </a:xfrm>
      </p:grpSpPr>
      <p:sp>
        <p:nvSpPr>
          <p:cNvPr id="73" name="Google Shape;73;p22"/>
          <p:cNvSpPr txBox="1">
            <a:spLocks noGrp="1"/>
          </p:cNvSpPr>
          <p:nvPr>
            <p:ph type="title"/>
          </p:nvPr>
        </p:nvSpPr>
        <p:spPr>
          <a:xfrm>
            <a:off x="1484312" y="1600200"/>
            <a:ext cx="3549121" cy="1371600"/>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dk1"/>
              </a:buClr>
              <a:buSzPts val="2400"/>
              <a:buFont typeface="Corbel"/>
              <a:buNone/>
              <a:defRPr sz="24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2"/>
          <p:cNvSpPr txBox="1">
            <a:spLocks noGrp="1"/>
          </p:cNvSpPr>
          <p:nvPr>
            <p:ph type="body" idx="1"/>
          </p:nvPr>
        </p:nvSpPr>
        <p:spPr>
          <a:xfrm>
            <a:off x="5262033" y="685799"/>
            <a:ext cx="6240990" cy="5105401"/>
          </a:xfrm>
          <a:prstGeom prst="rect">
            <a:avLst/>
          </a:prstGeom>
          <a:noFill/>
          <a:ln>
            <a:noFill/>
          </a:ln>
        </p:spPr>
        <p:txBody>
          <a:bodyPr spcFirstLastPara="1" wrap="square" lIns="91425" tIns="45700" rIns="91425" bIns="45700" anchor="ctr" anchorCtr="0">
            <a:normAutofit/>
          </a:bodyPr>
          <a:lstStyle>
            <a:lvl1pPr marL="457200" lvl="0" indent="-412750" algn="l">
              <a:lnSpc>
                <a:spcPct val="100000"/>
              </a:lnSpc>
              <a:spcBef>
                <a:spcPts val="400"/>
              </a:spcBef>
              <a:spcAft>
                <a:spcPts val="0"/>
              </a:spcAft>
              <a:buSzPts val="2900"/>
              <a:buChar char="•"/>
              <a:defRPr sz="2000"/>
            </a:lvl1pPr>
            <a:lvl2pPr marL="914400" lvl="1" indent="-394335" algn="l">
              <a:lnSpc>
                <a:spcPct val="100000"/>
              </a:lnSpc>
              <a:spcBef>
                <a:spcPts val="600"/>
              </a:spcBef>
              <a:spcAft>
                <a:spcPts val="0"/>
              </a:spcAft>
              <a:buSzPts val="2610"/>
              <a:buChar char="•"/>
              <a:defRPr sz="1800"/>
            </a:lvl2pPr>
            <a:lvl3pPr marL="1371600" lvl="2" indent="-375919" algn="l">
              <a:lnSpc>
                <a:spcPct val="100000"/>
              </a:lnSpc>
              <a:spcBef>
                <a:spcPts val="600"/>
              </a:spcBef>
              <a:spcAft>
                <a:spcPts val="0"/>
              </a:spcAft>
              <a:buSzPts val="2320"/>
              <a:buChar char="•"/>
              <a:defRPr sz="1600"/>
            </a:lvl3pPr>
            <a:lvl4pPr marL="1828800" lvl="3" indent="-357505" algn="l">
              <a:lnSpc>
                <a:spcPct val="100000"/>
              </a:lnSpc>
              <a:spcBef>
                <a:spcPts val="600"/>
              </a:spcBef>
              <a:spcAft>
                <a:spcPts val="0"/>
              </a:spcAft>
              <a:buSzPts val="2030"/>
              <a:buChar char="•"/>
              <a:defRPr sz="1400"/>
            </a:lvl4pPr>
            <a:lvl5pPr marL="2286000" lvl="4" indent="-357504" algn="l">
              <a:lnSpc>
                <a:spcPct val="100000"/>
              </a:lnSpc>
              <a:spcBef>
                <a:spcPts val="600"/>
              </a:spcBef>
              <a:spcAft>
                <a:spcPts val="0"/>
              </a:spcAft>
              <a:buSzPts val="2030"/>
              <a:buChar char="•"/>
              <a:defRPr sz="1400"/>
            </a:lvl5pPr>
            <a:lvl6pPr marL="2743200" lvl="5" indent="-357504" algn="l">
              <a:lnSpc>
                <a:spcPct val="100000"/>
              </a:lnSpc>
              <a:spcBef>
                <a:spcPts val="600"/>
              </a:spcBef>
              <a:spcAft>
                <a:spcPts val="0"/>
              </a:spcAft>
              <a:buSzPts val="2030"/>
              <a:buChar char="•"/>
              <a:defRPr sz="1400"/>
            </a:lvl6pPr>
            <a:lvl7pPr marL="3200400" lvl="6" indent="-357504" algn="l">
              <a:lnSpc>
                <a:spcPct val="100000"/>
              </a:lnSpc>
              <a:spcBef>
                <a:spcPts val="600"/>
              </a:spcBef>
              <a:spcAft>
                <a:spcPts val="0"/>
              </a:spcAft>
              <a:buSzPts val="2030"/>
              <a:buChar char="•"/>
              <a:defRPr sz="1400"/>
            </a:lvl7pPr>
            <a:lvl8pPr marL="3657600" lvl="7" indent="-357504" algn="l">
              <a:lnSpc>
                <a:spcPct val="100000"/>
              </a:lnSpc>
              <a:spcBef>
                <a:spcPts val="600"/>
              </a:spcBef>
              <a:spcAft>
                <a:spcPts val="0"/>
              </a:spcAft>
              <a:buSzPts val="2030"/>
              <a:buChar char="•"/>
              <a:defRPr sz="1400"/>
            </a:lvl8pPr>
            <a:lvl9pPr marL="4114800" lvl="8" indent="-357504" algn="l">
              <a:lnSpc>
                <a:spcPct val="100000"/>
              </a:lnSpc>
              <a:spcBef>
                <a:spcPts val="600"/>
              </a:spcBef>
              <a:spcAft>
                <a:spcPts val="600"/>
              </a:spcAft>
              <a:buSzPts val="2030"/>
              <a:buChar char="•"/>
              <a:defRPr sz="1400"/>
            </a:lvl9pPr>
          </a:lstStyle>
          <a:p>
            <a:endParaRPr/>
          </a:p>
        </p:txBody>
      </p:sp>
      <p:sp>
        <p:nvSpPr>
          <p:cNvPr id="75" name="Google Shape;75;p22"/>
          <p:cNvSpPr txBox="1">
            <a:spLocks noGrp="1"/>
          </p:cNvSpPr>
          <p:nvPr>
            <p:ph type="body" idx="2"/>
          </p:nvPr>
        </p:nvSpPr>
        <p:spPr>
          <a:xfrm>
            <a:off x="1484312" y="2971800"/>
            <a:ext cx="3549121" cy="1828800"/>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320"/>
              </a:spcBef>
              <a:spcAft>
                <a:spcPts val="0"/>
              </a:spcAft>
              <a:buSzPts val="2320"/>
              <a:buNone/>
              <a:defRPr sz="1600"/>
            </a:lvl1pPr>
            <a:lvl2pPr marL="914400" lvl="1" indent="-228600" algn="l">
              <a:lnSpc>
                <a:spcPct val="100000"/>
              </a:lnSpc>
              <a:spcBef>
                <a:spcPts val="600"/>
              </a:spcBef>
              <a:spcAft>
                <a:spcPts val="0"/>
              </a:spcAft>
              <a:buSzPts val="1740"/>
              <a:buNone/>
              <a:defRPr sz="1200"/>
            </a:lvl2pPr>
            <a:lvl3pPr marL="1371600" lvl="2" indent="-228600" algn="l">
              <a:lnSpc>
                <a:spcPct val="100000"/>
              </a:lnSpc>
              <a:spcBef>
                <a:spcPts val="600"/>
              </a:spcBef>
              <a:spcAft>
                <a:spcPts val="0"/>
              </a:spcAft>
              <a:buSzPts val="1450"/>
              <a:buNone/>
              <a:defRPr sz="1000"/>
            </a:lvl3pPr>
            <a:lvl4pPr marL="1828800" lvl="3" indent="-228600" algn="l">
              <a:lnSpc>
                <a:spcPct val="100000"/>
              </a:lnSpc>
              <a:spcBef>
                <a:spcPts val="600"/>
              </a:spcBef>
              <a:spcAft>
                <a:spcPts val="0"/>
              </a:spcAft>
              <a:buSzPts val="1305"/>
              <a:buNone/>
              <a:defRPr sz="900"/>
            </a:lvl4pPr>
            <a:lvl5pPr marL="2286000" lvl="4" indent="-228600" algn="l">
              <a:lnSpc>
                <a:spcPct val="100000"/>
              </a:lnSpc>
              <a:spcBef>
                <a:spcPts val="600"/>
              </a:spcBef>
              <a:spcAft>
                <a:spcPts val="0"/>
              </a:spcAft>
              <a:buSzPts val="1305"/>
              <a:buNone/>
              <a:defRPr sz="900"/>
            </a:lvl5pPr>
            <a:lvl6pPr marL="2743200" lvl="5" indent="-228600" algn="l">
              <a:lnSpc>
                <a:spcPct val="100000"/>
              </a:lnSpc>
              <a:spcBef>
                <a:spcPts val="600"/>
              </a:spcBef>
              <a:spcAft>
                <a:spcPts val="0"/>
              </a:spcAft>
              <a:buSzPts val="1305"/>
              <a:buNone/>
              <a:defRPr sz="900"/>
            </a:lvl6pPr>
            <a:lvl7pPr marL="3200400" lvl="6" indent="-228600" algn="l">
              <a:lnSpc>
                <a:spcPct val="100000"/>
              </a:lnSpc>
              <a:spcBef>
                <a:spcPts val="600"/>
              </a:spcBef>
              <a:spcAft>
                <a:spcPts val="0"/>
              </a:spcAft>
              <a:buSzPts val="1305"/>
              <a:buNone/>
              <a:defRPr sz="900"/>
            </a:lvl7pPr>
            <a:lvl8pPr marL="3657600" lvl="7" indent="-228600" algn="l">
              <a:lnSpc>
                <a:spcPct val="100000"/>
              </a:lnSpc>
              <a:spcBef>
                <a:spcPts val="600"/>
              </a:spcBef>
              <a:spcAft>
                <a:spcPts val="0"/>
              </a:spcAft>
              <a:buSzPts val="1305"/>
              <a:buNone/>
              <a:defRPr sz="900"/>
            </a:lvl8pPr>
            <a:lvl9pPr marL="4114800" lvl="8" indent="-228600" algn="l">
              <a:lnSpc>
                <a:spcPct val="100000"/>
              </a:lnSpc>
              <a:spcBef>
                <a:spcPts val="600"/>
              </a:spcBef>
              <a:spcAft>
                <a:spcPts val="600"/>
              </a:spcAft>
              <a:buSzPts val="1305"/>
              <a:buNone/>
              <a:defRPr sz="900"/>
            </a:lvl9pPr>
          </a:lstStyle>
          <a:p>
            <a:endParaRPr/>
          </a:p>
        </p:txBody>
      </p:sp>
      <p:sp>
        <p:nvSpPr>
          <p:cNvPr id="76" name="Google Shape;76;p22"/>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2"/>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2"/>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9"/>
        <p:cNvGrpSpPr/>
        <p:nvPr/>
      </p:nvGrpSpPr>
      <p:grpSpPr>
        <a:xfrm>
          <a:off x="0" y="0"/>
          <a:ext cx="0" cy="0"/>
          <a:chOff x="0" y="0"/>
          <a:chExt cx="0" cy="0"/>
        </a:xfrm>
      </p:grpSpPr>
      <p:sp>
        <p:nvSpPr>
          <p:cNvPr id="80" name="Google Shape;80;p23"/>
          <p:cNvSpPr txBox="1">
            <a:spLocks noGrp="1"/>
          </p:cNvSpPr>
          <p:nvPr>
            <p:ph type="title"/>
          </p:nvPr>
        </p:nvSpPr>
        <p:spPr>
          <a:xfrm>
            <a:off x="1482724" y="1752599"/>
            <a:ext cx="5426158" cy="1371600"/>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dk1"/>
              </a:buClr>
              <a:buSzPts val="2800"/>
              <a:buFont typeface="Corbel"/>
              <a:buNone/>
              <a:defRPr sz="28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3"/>
          <p:cNvSpPr>
            <a:spLocks noGrp="1"/>
          </p:cNvSpPr>
          <p:nvPr>
            <p:ph type="pic" idx="2"/>
          </p:nvPr>
        </p:nvSpPr>
        <p:spPr>
          <a:xfrm>
            <a:off x="7594682" y="914400"/>
            <a:ext cx="3280974" cy="4572000"/>
          </a:xfrm>
          <a:prstGeom prst="roundRect">
            <a:avLst>
              <a:gd name="adj" fmla="val 4280"/>
            </a:avLst>
          </a:prstGeom>
          <a:noFill/>
          <a:ln w="38100" cap="flat" cmpd="sng">
            <a:solidFill>
              <a:schemeClr val="lt2"/>
            </a:solidFill>
            <a:prstDash val="solid"/>
            <a:round/>
            <a:headEnd type="none" w="sm" len="sm"/>
            <a:tailEnd type="none" w="sm" len="sm"/>
          </a:ln>
        </p:spPr>
      </p:sp>
      <p:sp>
        <p:nvSpPr>
          <p:cNvPr id="82" name="Google Shape;82;p23"/>
          <p:cNvSpPr txBox="1">
            <a:spLocks noGrp="1"/>
          </p:cNvSpPr>
          <p:nvPr>
            <p:ph type="body" idx="1"/>
          </p:nvPr>
        </p:nvSpPr>
        <p:spPr>
          <a:xfrm>
            <a:off x="1482724" y="3124199"/>
            <a:ext cx="5426158" cy="1828800"/>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360"/>
              </a:spcBef>
              <a:spcAft>
                <a:spcPts val="0"/>
              </a:spcAft>
              <a:buSzPts val="2610"/>
              <a:buNone/>
              <a:defRPr sz="1800"/>
            </a:lvl1pPr>
            <a:lvl2pPr marL="914400" lvl="1" indent="-228600" algn="l">
              <a:lnSpc>
                <a:spcPct val="100000"/>
              </a:lnSpc>
              <a:spcBef>
                <a:spcPts val="600"/>
              </a:spcBef>
              <a:spcAft>
                <a:spcPts val="0"/>
              </a:spcAft>
              <a:buSzPts val="1740"/>
              <a:buNone/>
              <a:defRPr sz="1200"/>
            </a:lvl2pPr>
            <a:lvl3pPr marL="1371600" lvl="2" indent="-228600" algn="l">
              <a:lnSpc>
                <a:spcPct val="100000"/>
              </a:lnSpc>
              <a:spcBef>
                <a:spcPts val="600"/>
              </a:spcBef>
              <a:spcAft>
                <a:spcPts val="0"/>
              </a:spcAft>
              <a:buSzPts val="1450"/>
              <a:buNone/>
              <a:defRPr sz="1000"/>
            </a:lvl3pPr>
            <a:lvl4pPr marL="1828800" lvl="3" indent="-228600" algn="l">
              <a:lnSpc>
                <a:spcPct val="100000"/>
              </a:lnSpc>
              <a:spcBef>
                <a:spcPts val="600"/>
              </a:spcBef>
              <a:spcAft>
                <a:spcPts val="0"/>
              </a:spcAft>
              <a:buSzPts val="1305"/>
              <a:buNone/>
              <a:defRPr sz="900"/>
            </a:lvl4pPr>
            <a:lvl5pPr marL="2286000" lvl="4" indent="-228600" algn="l">
              <a:lnSpc>
                <a:spcPct val="100000"/>
              </a:lnSpc>
              <a:spcBef>
                <a:spcPts val="600"/>
              </a:spcBef>
              <a:spcAft>
                <a:spcPts val="0"/>
              </a:spcAft>
              <a:buSzPts val="1305"/>
              <a:buNone/>
              <a:defRPr sz="900"/>
            </a:lvl5pPr>
            <a:lvl6pPr marL="2743200" lvl="5" indent="-228600" algn="l">
              <a:lnSpc>
                <a:spcPct val="100000"/>
              </a:lnSpc>
              <a:spcBef>
                <a:spcPts val="600"/>
              </a:spcBef>
              <a:spcAft>
                <a:spcPts val="0"/>
              </a:spcAft>
              <a:buSzPts val="1305"/>
              <a:buNone/>
              <a:defRPr sz="900"/>
            </a:lvl6pPr>
            <a:lvl7pPr marL="3200400" lvl="6" indent="-228600" algn="l">
              <a:lnSpc>
                <a:spcPct val="100000"/>
              </a:lnSpc>
              <a:spcBef>
                <a:spcPts val="600"/>
              </a:spcBef>
              <a:spcAft>
                <a:spcPts val="0"/>
              </a:spcAft>
              <a:buSzPts val="1305"/>
              <a:buNone/>
              <a:defRPr sz="900"/>
            </a:lvl7pPr>
            <a:lvl8pPr marL="3657600" lvl="7" indent="-228600" algn="l">
              <a:lnSpc>
                <a:spcPct val="100000"/>
              </a:lnSpc>
              <a:spcBef>
                <a:spcPts val="600"/>
              </a:spcBef>
              <a:spcAft>
                <a:spcPts val="0"/>
              </a:spcAft>
              <a:buSzPts val="1305"/>
              <a:buNone/>
              <a:defRPr sz="900"/>
            </a:lvl8pPr>
            <a:lvl9pPr marL="4114800" lvl="8" indent="-228600" algn="l">
              <a:lnSpc>
                <a:spcPct val="100000"/>
              </a:lnSpc>
              <a:spcBef>
                <a:spcPts val="600"/>
              </a:spcBef>
              <a:spcAft>
                <a:spcPts val="600"/>
              </a:spcAft>
              <a:buSzPts val="1305"/>
              <a:buNone/>
              <a:defRPr sz="900"/>
            </a:lvl9pPr>
          </a:lstStyle>
          <a:p>
            <a:endParaRPr/>
          </a:p>
        </p:txBody>
      </p:sp>
      <p:sp>
        <p:nvSpPr>
          <p:cNvPr id="83" name="Google Shape;83;p23"/>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3"/>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23"/>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9"/>
        <p:cNvGrpSpPr/>
        <p:nvPr/>
      </p:nvGrpSpPr>
      <p:grpSpPr>
        <a:xfrm>
          <a:off x="0" y="0"/>
          <a:ext cx="0" cy="0"/>
          <a:chOff x="0" y="0"/>
          <a:chExt cx="0" cy="0"/>
        </a:xfrm>
      </p:grpSpPr>
      <p:grpSp>
        <p:nvGrpSpPr>
          <p:cNvPr id="10" name="Google Shape;10;p14"/>
          <p:cNvGrpSpPr/>
          <p:nvPr/>
        </p:nvGrpSpPr>
        <p:grpSpPr>
          <a:xfrm>
            <a:off x="150812" y="0"/>
            <a:ext cx="2436813" cy="6858001"/>
            <a:chOff x="1320800" y="0"/>
            <a:chExt cx="2436813" cy="6858001"/>
          </a:xfrm>
        </p:grpSpPr>
        <p:sp>
          <p:nvSpPr>
            <p:cNvPr id="11" name="Google Shape;11;p14"/>
            <p:cNvSpPr/>
            <p:nvPr/>
          </p:nvSpPr>
          <p:spPr>
            <a:xfrm>
              <a:off x="1627188" y="0"/>
              <a:ext cx="1122363"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sp>
        <p:sp>
          <p:nvSpPr>
            <p:cNvPr id="12" name="Google Shape;12;p14"/>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595959"/>
            </a:solidFill>
            <a:ln>
              <a:noFill/>
            </a:ln>
          </p:spPr>
        </p:sp>
        <p:sp>
          <p:nvSpPr>
            <p:cNvPr id="13" name="Google Shape;13;p14"/>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262626"/>
            </a:solidFill>
            <a:ln>
              <a:noFill/>
            </a:ln>
          </p:spPr>
        </p:sp>
        <p:sp>
          <p:nvSpPr>
            <p:cNvPr id="14" name="Google Shape;14;p14"/>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0B5982"/>
            </a:solidFill>
            <a:ln>
              <a:noFill/>
            </a:ln>
          </p:spPr>
        </p:sp>
        <p:sp>
          <p:nvSpPr>
            <p:cNvPr id="15" name="Google Shape;15;p14"/>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1186C3"/>
            </a:solidFill>
            <a:ln>
              <a:noFill/>
            </a:ln>
          </p:spPr>
        </p:sp>
        <p:sp>
          <p:nvSpPr>
            <p:cNvPr id="16" name="Google Shape;16;p14"/>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17" name="Google Shape;17;p14"/>
          <p:cNvSpPr txBox="1">
            <a:spLocks noGrp="1"/>
          </p:cNvSpPr>
          <p:nvPr>
            <p:ph type="title"/>
          </p:nvPr>
        </p:nvSpPr>
        <p:spPr>
          <a:xfrm>
            <a:off x="1484311" y="685800"/>
            <a:ext cx="10018713" cy="1752599"/>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000"/>
              <a:buFont typeface="Corbel"/>
              <a:buNone/>
              <a:defRPr sz="40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18" name="Google Shape;18;p14"/>
          <p:cNvSpPr txBox="1">
            <a:spLocks noGrp="1"/>
          </p:cNvSpPr>
          <p:nvPr>
            <p:ph type="body" idx="1"/>
          </p:nvPr>
        </p:nvSpPr>
        <p:spPr>
          <a:xfrm>
            <a:off x="1484310" y="2666999"/>
            <a:ext cx="10018713" cy="3124201"/>
          </a:xfrm>
          <a:prstGeom prst="rect">
            <a:avLst/>
          </a:prstGeom>
          <a:noFill/>
          <a:ln>
            <a:noFill/>
          </a:ln>
        </p:spPr>
        <p:txBody>
          <a:bodyPr spcFirstLastPara="1" wrap="square" lIns="91425" tIns="45700" rIns="91425" bIns="45700" anchor="ctr" anchorCtr="0">
            <a:normAutofit/>
          </a:bodyPr>
          <a:lstStyle>
            <a:lvl1pPr marL="457200" marR="0" lvl="0" indent="-449580" algn="l" rtl="0">
              <a:lnSpc>
                <a:spcPct val="100000"/>
              </a:lnSpc>
              <a:spcBef>
                <a:spcPts val="480"/>
              </a:spcBef>
              <a:spcAft>
                <a:spcPts val="0"/>
              </a:spcAft>
              <a:buClr>
                <a:srgbClr val="1186C3"/>
              </a:buClr>
              <a:buSzPts val="3480"/>
              <a:buFont typeface="Arial"/>
              <a:buChar char="•"/>
              <a:defRPr sz="2400" b="0" i="0" u="none" strike="noStrike" cap="none">
                <a:solidFill>
                  <a:schemeClr val="dk1"/>
                </a:solidFill>
                <a:latin typeface="Corbel"/>
                <a:ea typeface="Corbel"/>
                <a:cs typeface="Corbel"/>
                <a:sym typeface="Corbel"/>
              </a:defRPr>
            </a:lvl1pPr>
            <a:lvl2pPr marL="914400" marR="0" lvl="1" indent="-412750" algn="l" rtl="0">
              <a:lnSpc>
                <a:spcPct val="100000"/>
              </a:lnSpc>
              <a:spcBef>
                <a:spcPts val="600"/>
              </a:spcBef>
              <a:spcAft>
                <a:spcPts val="0"/>
              </a:spcAft>
              <a:buClr>
                <a:srgbClr val="1186C3"/>
              </a:buClr>
              <a:buSzPts val="2900"/>
              <a:buFont typeface="Arial"/>
              <a:buChar char="•"/>
              <a:defRPr sz="2000" b="0" i="0" u="none" strike="noStrike" cap="none">
                <a:solidFill>
                  <a:schemeClr val="dk1"/>
                </a:solidFill>
                <a:latin typeface="Corbel"/>
                <a:ea typeface="Corbel"/>
                <a:cs typeface="Corbel"/>
                <a:sym typeface="Corbel"/>
              </a:defRPr>
            </a:lvl2pPr>
            <a:lvl3pPr marL="1371600" marR="0" lvl="2" indent="-394335" algn="l" rtl="0">
              <a:lnSpc>
                <a:spcPct val="100000"/>
              </a:lnSpc>
              <a:spcBef>
                <a:spcPts val="600"/>
              </a:spcBef>
              <a:spcAft>
                <a:spcPts val="0"/>
              </a:spcAft>
              <a:buClr>
                <a:srgbClr val="1186C3"/>
              </a:buClr>
              <a:buSzPts val="2610"/>
              <a:buFont typeface="Arial"/>
              <a:buChar char="•"/>
              <a:defRPr sz="1800" b="0" i="0" u="none" strike="noStrike" cap="none">
                <a:solidFill>
                  <a:schemeClr val="dk1"/>
                </a:solidFill>
                <a:latin typeface="Corbel"/>
                <a:ea typeface="Corbel"/>
                <a:cs typeface="Corbel"/>
                <a:sym typeface="Corbel"/>
              </a:defRPr>
            </a:lvl3pPr>
            <a:lvl4pPr marL="1828800" marR="0" lvl="3" indent="-375919" algn="l" rtl="0">
              <a:lnSpc>
                <a:spcPct val="100000"/>
              </a:lnSpc>
              <a:spcBef>
                <a:spcPts val="600"/>
              </a:spcBef>
              <a:spcAft>
                <a:spcPts val="0"/>
              </a:spcAft>
              <a:buClr>
                <a:srgbClr val="1186C3"/>
              </a:buClr>
              <a:buSzPts val="2320"/>
              <a:buFont typeface="Arial"/>
              <a:buChar char="•"/>
              <a:defRPr sz="1600" b="0" i="0" u="none" strike="noStrike" cap="none">
                <a:solidFill>
                  <a:schemeClr val="dk1"/>
                </a:solidFill>
                <a:latin typeface="Corbel"/>
                <a:ea typeface="Corbel"/>
                <a:cs typeface="Corbel"/>
                <a:sym typeface="Corbel"/>
              </a:defRPr>
            </a:lvl4pPr>
            <a:lvl5pPr marL="2286000" marR="0" lvl="4" indent="-357504" algn="l" rtl="0">
              <a:lnSpc>
                <a:spcPct val="100000"/>
              </a:lnSpc>
              <a:spcBef>
                <a:spcPts val="600"/>
              </a:spcBef>
              <a:spcAft>
                <a:spcPts val="0"/>
              </a:spcAft>
              <a:buClr>
                <a:srgbClr val="1186C3"/>
              </a:buClr>
              <a:buSzPts val="2030"/>
              <a:buFont typeface="Arial"/>
              <a:buChar char="•"/>
              <a:defRPr sz="1400" b="0" i="0" u="none" strike="noStrike" cap="none">
                <a:solidFill>
                  <a:schemeClr val="dk1"/>
                </a:solidFill>
                <a:latin typeface="Corbel"/>
                <a:ea typeface="Corbel"/>
                <a:cs typeface="Corbel"/>
                <a:sym typeface="Corbel"/>
              </a:defRPr>
            </a:lvl5pPr>
            <a:lvl6pPr marL="2743200" marR="0" lvl="5" indent="-357504" algn="l" rtl="0">
              <a:lnSpc>
                <a:spcPct val="100000"/>
              </a:lnSpc>
              <a:spcBef>
                <a:spcPts val="600"/>
              </a:spcBef>
              <a:spcAft>
                <a:spcPts val="0"/>
              </a:spcAft>
              <a:buClr>
                <a:srgbClr val="1186C3"/>
              </a:buClr>
              <a:buSzPts val="2030"/>
              <a:buFont typeface="Arial"/>
              <a:buChar char="•"/>
              <a:defRPr sz="1400" b="0" i="0" u="none" strike="noStrike" cap="none">
                <a:solidFill>
                  <a:schemeClr val="dk1"/>
                </a:solidFill>
                <a:latin typeface="Corbel"/>
                <a:ea typeface="Corbel"/>
                <a:cs typeface="Corbel"/>
                <a:sym typeface="Corbel"/>
              </a:defRPr>
            </a:lvl6pPr>
            <a:lvl7pPr marL="3200400" marR="0" lvl="6" indent="-357504" algn="l" rtl="0">
              <a:lnSpc>
                <a:spcPct val="100000"/>
              </a:lnSpc>
              <a:spcBef>
                <a:spcPts val="600"/>
              </a:spcBef>
              <a:spcAft>
                <a:spcPts val="0"/>
              </a:spcAft>
              <a:buClr>
                <a:srgbClr val="1186C3"/>
              </a:buClr>
              <a:buSzPts val="2030"/>
              <a:buFont typeface="Arial"/>
              <a:buChar char="•"/>
              <a:defRPr sz="1400" b="0" i="0" u="none" strike="noStrike" cap="none">
                <a:solidFill>
                  <a:schemeClr val="dk1"/>
                </a:solidFill>
                <a:latin typeface="Corbel"/>
                <a:ea typeface="Corbel"/>
                <a:cs typeface="Corbel"/>
                <a:sym typeface="Corbel"/>
              </a:defRPr>
            </a:lvl7pPr>
            <a:lvl8pPr marL="3657600" marR="0" lvl="7" indent="-357504" algn="l" rtl="0">
              <a:lnSpc>
                <a:spcPct val="100000"/>
              </a:lnSpc>
              <a:spcBef>
                <a:spcPts val="600"/>
              </a:spcBef>
              <a:spcAft>
                <a:spcPts val="0"/>
              </a:spcAft>
              <a:buClr>
                <a:srgbClr val="1186C3"/>
              </a:buClr>
              <a:buSzPts val="2030"/>
              <a:buFont typeface="Arial"/>
              <a:buChar char="•"/>
              <a:defRPr sz="1400" b="0" i="0" u="none" strike="noStrike" cap="none">
                <a:solidFill>
                  <a:schemeClr val="dk1"/>
                </a:solidFill>
                <a:latin typeface="Corbel"/>
                <a:ea typeface="Corbel"/>
                <a:cs typeface="Corbel"/>
                <a:sym typeface="Corbel"/>
              </a:defRPr>
            </a:lvl8pPr>
            <a:lvl9pPr marL="4114800" marR="0" lvl="8" indent="-357504" algn="l" rtl="0">
              <a:lnSpc>
                <a:spcPct val="100000"/>
              </a:lnSpc>
              <a:spcBef>
                <a:spcPts val="600"/>
              </a:spcBef>
              <a:spcAft>
                <a:spcPts val="600"/>
              </a:spcAft>
              <a:buClr>
                <a:srgbClr val="1186C3"/>
              </a:buClr>
              <a:buSzPts val="2030"/>
              <a:buFont typeface="Arial"/>
              <a:buChar char="•"/>
              <a:defRPr sz="1400" b="0" i="0" u="none" strike="noStrike" cap="none">
                <a:solidFill>
                  <a:schemeClr val="dk1"/>
                </a:solidFill>
                <a:latin typeface="Corbel"/>
                <a:ea typeface="Corbel"/>
                <a:cs typeface="Corbel"/>
                <a:sym typeface="Corbel"/>
              </a:defRPr>
            </a:lvl9pPr>
          </a:lstStyle>
          <a:p>
            <a:endParaRPr/>
          </a:p>
        </p:txBody>
      </p:sp>
      <p:sp>
        <p:nvSpPr>
          <p:cNvPr id="19" name="Google Shape;19;p14"/>
          <p:cNvSpPr txBox="1">
            <a:spLocks noGrp="1"/>
          </p:cNvSpPr>
          <p:nvPr>
            <p:ph type="dt" idx="10"/>
          </p:nvPr>
        </p:nvSpPr>
        <p:spPr>
          <a:xfrm>
            <a:off x="9732656" y="5883275"/>
            <a:ext cx="114300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9pPr>
          </a:lstStyle>
          <a:p>
            <a:endParaRPr/>
          </a:p>
        </p:txBody>
      </p:sp>
      <p:sp>
        <p:nvSpPr>
          <p:cNvPr id="20" name="Google Shape;20;p14"/>
          <p:cNvSpPr txBox="1">
            <a:spLocks noGrp="1"/>
          </p:cNvSpPr>
          <p:nvPr>
            <p:ph type="ftr" idx="11"/>
          </p:nvPr>
        </p:nvSpPr>
        <p:spPr>
          <a:xfrm>
            <a:off x="2572279" y="5883275"/>
            <a:ext cx="7084177"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orbel"/>
                <a:ea typeface="Corbel"/>
                <a:cs typeface="Corbel"/>
                <a:sym typeface="Corbel"/>
              </a:defRPr>
            </a:lvl9pPr>
          </a:lstStyle>
          <a:p>
            <a:endParaRPr/>
          </a:p>
        </p:txBody>
      </p:sp>
      <p:sp>
        <p:nvSpPr>
          <p:cNvPr id="21" name="Google Shape;21;p14"/>
          <p:cNvSpPr txBox="1">
            <a:spLocks noGrp="1"/>
          </p:cNvSpPr>
          <p:nvPr>
            <p:ph type="sldNum" idx="12"/>
          </p:nvPr>
        </p:nvSpPr>
        <p:spPr>
          <a:xfrm>
            <a:off x="10951856"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
        <p:nvSpPr>
          <p:cNvPr id="3" name="TextBox 2">
            <a:extLst>
              <a:ext uri="{FF2B5EF4-FFF2-40B4-BE49-F238E27FC236}">
                <a16:creationId xmlns:a16="http://schemas.microsoft.com/office/drawing/2014/main" id="{879F7E02-1B0F-6080-4492-B2556D5ED4AA}"/>
              </a:ext>
            </a:extLst>
          </p:cNvPr>
          <p:cNvSpPr txBox="1"/>
          <p:nvPr userDrawn="1">
            <p:extLst>
              <p:ext uri="{1162E1C5-73C7-4A58-AE30-91384D911F3F}">
                <p184:classification xmlns:p184="http://schemas.microsoft.com/office/powerpoint/2018/4/main" val="ftr"/>
              </p:ext>
            </p:extLst>
          </p:nvPr>
        </p:nvSpPr>
        <p:spPr>
          <a:xfrm>
            <a:off x="11385550" y="6672580"/>
            <a:ext cx="765175" cy="121920"/>
          </a:xfrm>
          <a:prstGeom prst="rect">
            <a:avLst/>
          </a:prstGeom>
        </p:spPr>
        <p:txBody>
          <a:bodyPr horzOverflow="overflow" lIns="0" tIns="0" rIns="0" bIns="0">
            <a:spAutoFit/>
          </a:bodyPr>
          <a:lstStyle/>
          <a:p>
            <a:pPr algn="l"/>
            <a:r>
              <a:rPr lang="en-IN" sz="800">
                <a:solidFill>
                  <a:srgbClr val="000000"/>
                </a:solidFill>
                <a:latin typeface="Calibri" panose="020F0502020204030204" pitchFamily="34" charset="0"/>
                <a:ea typeface="Calibri" panose="020F0502020204030204" pitchFamily="34" charset="0"/>
                <a:cs typeface="Calibri" panose="020F0502020204030204" pitchFamily="34" charset="0"/>
              </a:rPr>
              <a:t>Cisco Confidential</a:t>
            </a: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react.dev/learn"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www.mysql.com/products/workbench/" TargetMode="External"/><Relationship Id="rId5" Type="http://schemas.openxmlformats.org/officeDocument/2006/relationships/hyperlink" Target="https://spring.io/projects/spring-data-jpa" TargetMode="External"/><Relationship Id="rId4" Type="http://schemas.openxmlformats.org/officeDocument/2006/relationships/hyperlink" Target="https://spring.io/projects/spring-boot"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6"/>
          <p:cNvSpPr txBox="1">
            <a:spLocks noGrp="1"/>
          </p:cNvSpPr>
          <p:nvPr>
            <p:ph type="title"/>
          </p:nvPr>
        </p:nvSpPr>
        <p:spPr>
          <a:xfrm>
            <a:off x="1484311" y="685800"/>
            <a:ext cx="10018713" cy="596245"/>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2400"/>
              <a:buFont typeface="Times New Roman"/>
              <a:buNone/>
            </a:pPr>
            <a:r>
              <a:rPr lang="en-US" sz="2400" b="1">
                <a:latin typeface="Times New Roman"/>
                <a:ea typeface="Times New Roman"/>
                <a:cs typeface="Times New Roman"/>
                <a:sym typeface="Times New Roman"/>
              </a:rPr>
              <a:t>Project Information :</a:t>
            </a:r>
            <a:endParaRPr sz="2400" b="1">
              <a:latin typeface="Times New Roman"/>
              <a:ea typeface="Times New Roman"/>
              <a:cs typeface="Times New Roman"/>
              <a:sym typeface="Times New Roman"/>
            </a:endParaRPr>
          </a:p>
        </p:txBody>
      </p:sp>
      <p:sp>
        <p:nvSpPr>
          <p:cNvPr id="233" name="Google Shape;233;p6"/>
          <p:cNvSpPr txBox="1">
            <a:spLocks noGrp="1"/>
          </p:cNvSpPr>
          <p:nvPr>
            <p:ph type="body" idx="1"/>
          </p:nvPr>
        </p:nvSpPr>
        <p:spPr>
          <a:xfrm>
            <a:off x="1484310" y="1376313"/>
            <a:ext cx="10018713" cy="4414887"/>
          </a:xfrm>
          <a:prstGeom prst="rect">
            <a:avLst/>
          </a:prstGeom>
          <a:noFill/>
          <a:ln>
            <a:noFill/>
          </a:ln>
        </p:spPr>
        <p:txBody>
          <a:bodyPr spcFirstLastPara="1" wrap="square" lIns="91425" tIns="45700" rIns="91425" bIns="45700" anchor="t" anchorCtr="0">
            <a:normAutofit/>
          </a:bodyPr>
          <a:lstStyle/>
          <a:p>
            <a:pPr marL="285750" lvl="0" indent="-285750" algn="l" rtl="0">
              <a:lnSpc>
                <a:spcPct val="100000"/>
              </a:lnSpc>
              <a:spcBef>
                <a:spcPts val="0"/>
              </a:spcBef>
              <a:spcAft>
                <a:spcPts val="0"/>
              </a:spcAft>
              <a:buSzPts val="2610"/>
              <a:buChar char="•"/>
            </a:pPr>
            <a:r>
              <a:rPr lang="en-US" sz="1800" b="1" i="0" u="none" strike="noStrike">
                <a:solidFill>
                  <a:srgbClr val="000000"/>
                </a:solidFill>
                <a:latin typeface="Arial"/>
                <a:ea typeface="Arial"/>
                <a:cs typeface="Arial"/>
                <a:sym typeface="Arial"/>
              </a:rPr>
              <a:t>Login and Registration</a:t>
            </a:r>
            <a:r>
              <a:rPr lang="en-US" sz="1800" b="0" i="0" u="none" strike="noStrike">
                <a:solidFill>
                  <a:srgbClr val="000000"/>
                </a:solidFill>
                <a:latin typeface="Arial"/>
                <a:ea typeface="Arial"/>
                <a:cs typeface="Arial"/>
                <a:sym typeface="Arial"/>
              </a:rPr>
              <a:t> : An admin user is present in the database.  User will be displayed with Login screen.  When the user enters the valid Admin User ID and Password, inventory Management dashboard will be shown.  If the invalid UserID / Password is entered then user will be displayed a error message.</a:t>
            </a:r>
            <a:endParaRPr b="0"/>
          </a:p>
          <a:p>
            <a:pPr marL="285750" lvl="0" indent="-285750" algn="l" rtl="0">
              <a:lnSpc>
                <a:spcPct val="100000"/>
              </a:lnSpc>
              <a:spcBef>
                <a:spcPts val="0"/>
              </a:spcBef>
              <a:spcAft>
                <a:spcPts val="0"/>
              </a:spcAft>
              <a:buSzPts val="3480"/>
              <a:buChar char="•"/>
            </a:pPr>
            <a:r>
              <a:rPr lang="en-US" sz="1800" b="1" i="0" u="none" strike="noStrike">
                <a:solidFill>
                  <a:srgbClr val="000000"/>
                </a:solidFill>
                <a:latin typeface="Arial"/>
                <a:ea typeface="Arial"/>
                <a:cs typeface="Arial"/>
                <a:sym typeface="Arial"/>
              </a:rPr>
              <a:t>CRUD operations on Inventory</a:t>
            </a:r>
            <a:r>
              <a:rPr lang="en-US" sz="1800" b="0" i="0" u="none" strike="noStrike">
                <a:solidFill>
                  <a:srgbClr val="000000"/>
                </a:solidFill>
                <a:latin typeface="Arial"/>
                <a:ea typeface="Arial"/>
                <a:cs typeface="Arial"/>
                <a:sym typeface="Arial"/>
              </a:rPr>
              <a:t> :  Admin user can able to perform crud operations on items of the store / Inventory of the store.  </a:t>
            </a:r>
            <a:endParaRPr b="0"/>
          </a:p>
          <a:p>
            <a:pPr marL="285750" lvl="0" indent="-285750" algn="l" rtl="0">
              <a:lnSpc>
                <a:spcPct val="100000"/>
              </a:lnSpc>
              <a:spcBef>
                <a:spcPts val="480"/>
              </a:spcBef>
              <a:spcAft>
                <a:spcPts val="0"/>
              </a:spcAft>
              <a:buSzPts val="3480"/>
              <a:buChar char="•"/>
            </a:pPr>
            <a:r>
              <a:rPr lang="en-US" sz="1800" b="1" i="0" u="none" strike="noStrike">
                <a:solidFill>
                  <a:srgbClr val="000000"/>
                </a:solidFill>
                <a:latin typeface="Arial"/>
                <a:ea typeface="Arial"/>
                <a:cs typeface="Arial"/>
                <a:sym typeface="Arial"/>
              </a:rPr>
              <a:t>Raise the alarm for low Inventory</a:t>
            </a:r>
            <a:r>
              <a:rPr lang="en-US" sz="1800" b="0" i="0" u="none" strike="noStrike">
                <a:solidFill>
                  <a:srgbClr val="000000"/>
                </a:solidFill>
                <a:latin typeface="Arial"/>
                <a:ea typeface="Arial"/>
                <a:cs typeface="Arial"/>
                <a:sym typeface="Arial"/>
              </a:rPr>
              <a:t> : If any item is going down below the expected inventory level, raise an alarm to the Admin user and have the option to procure that item.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8"/>
          <p:cNvSpPr txBox="1">
            <a:spLocks noGrp="1"/>
          </p:cNvSpPr>
          <p:nvPr>
            <p:ph type="title"/>
          </p:nvPr>
        </p:nvSpPr>
        <p:spPr>
          <a:xfrm>
            <a:off x="1484311" y="685800"/>
            <a:ext cx="10018713" cy="700873"/>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HTTP Methods in Spring JPA</a:t>
            </a:r>
            <a:endParaRPr/>
          </a:p>
        </p:txBody>
      </p:sp>
      <p:sp>
        <p:nvSpPr>
          <p:cNvPr id="300" name="Google Shape;300;p8"/>
          <p:cNvSpPr txBox="1">
            <a:spLocks noGrp="1"/>
          </p:cNvSpPr>
          <p:nvPr>
            <p:ph type="body" idx="1"/>
          </p:nvPr>
        </p:nvSpPr>
        <p:spPr>
          <a:xfrm>
            <a:off x="1484310" y="1607737"/>
            <a:ext cx="10018713" cy="4183464"/>
          </a:xfrm>
          <a:prstGeom prst="rect">
            <a:avLst/>
          </a:prstGeom>
          <a:noFill/>
          <a:ln>
            <a:noFill/>
          </a:ln>
        </p:spPr>
        <p:txBody>
          <a:bodyPr spcFirstLastPara="1" wrap="square" lIns="91425" tIns="45700" rIns="91425" bIns="45700" anchor="ctr" anchorCtr="0">
            <a:normAutofit/>
          </a:bodyPr>
          <a:lstStyle/>
          <a:p>
            <a:pPr marL="285750" lvl="0" indent="-285750" algn="l" rtl="0">
              <a:lnSpc>
                <a:spcPct val="100000"/>
              </a:lnSpc>
              <a:spcBef>
                <a:spcPts val="0"/>
              </a:spcBef>
              <a:spcAft>
                <a:spcPts val="0"/>
              </a:spcAft>
              <a:buSzPts val="2900"/>
              <a:buChar char="•"/>
            </a:pPr>
            <a:r>
              <a:rPr lang="en-US" sz="2000">
                <a:latin typeface="Times New Roman"/>
                <a:ea typeface="Times New Roman"/>
                <a:cs typeface="Times New Roman"/>
                <a:sym typeface="Times New Roman"/>
              </a:rPr>
              <a:t>HTTP Methods enable API clients to perform CRUD(Create, Read, Update, Delete) actions on an API’s resources in an standardized and predictable way. The most commonly used HTTP methods are:</a:t>
            </a:r>
            <a:endParaRPr/>
          </a:p>
          <a:p>
            <a:pPr marL="285750" lvl="0" indent="-285750" algn="l" rtl="0">
              <a:lnSpc>
                <a:spcPct val="100000"/>
              </a:lnSpc>
              <a:spcBef>
                <a:spcPts val="1000"/>
              </a:spcBef>
              <a:spcAft>
                <a:spcPts val="0"/>
              </a:spcAft>
              <a:buSzPts val="2900"/>
              <a:buChar char="•"/>
            </a:pPr>
            <a:r>
              <a:rPr lang="en-US" sz="2000">
                <a:latin typeface="Times New Roman"/>
                <a:ea typeface="Times New Roman"/>
                <a:cs typeface="Times New Roman"/>
                <a:sym typeface="Times New Roman"/>
              </a:rPr>
              <a:t>POST,GET, PUT, DELETE</a:t>
            </a:r>
            <a:endParaRPr/>
          </a:p>
          <a:p>
            <a:pPr marL="285750" lvl="0" indent="-285750" algn="l" rtl="0">
              <a:lnSpc>
                <a:spcPct val="100000"/>
              </a:lnSpc>
              <a:spcBef>
                <a:spcPts val="1000"/>
              </a:spcBef>
              <a:spcAft>
                <a:spcPts val="0"/>
              </a:spcAft>
              <a:buSzPts val="2900"/>
              <a:buChar char="•"/>
            </a:pPr>
            <a:r>
              <a:rPr lang="en-US" sz="2000">
                <a:latin typeface="Times New Roman"/>
                <a:ea typeface="Times New Roman"/>
                <a:cs typeface="Times New Roman"/>
                <a:sym typeface="Times New Roman"/>
              </a:rPr>
              <a:t>POST:- POST method is used to insert the data, we have to send request to the end point. This includes Request Body.</a:t>
            </a:r>
            <a:endParaRPr/>
          </a:p>
          <a:p>
            <a:pPr marL="285750" lvl="0" indent="-285750" algn="l" rtl="0">
              <a:lnSpc>
                <a:spcPct val="100000"/>
              </a:lnSpc>
              <a:spcBef>
                <a:spcPts val="1000"/>
              </a:spcBef>
              <a:spcAft>
                <a:spcPts val="0"/>
              </a:spcAft>
              <a:buSzPts val="2900"/>
              <a:buChar char="•"/>
            </a:pPr>
            <a:r>
              <a:rPr lang="en-US" sz="2000">
                <a:latin typeface="Times New Roman"/>
                <a:ea typeface="Times New Roman"/>
                <a:cs typeface="Times New Roman"/>
                <a:sym typeface="Times New Roman"/>
              </a:rPr>
              <a:t>GET:- GET request is used to retrieve the data on server.</a:t>
            </a:r>
            <a:endParaRPr/>
          </a:p>
          <a:p>
            <a:pPr marL="285750" lvl="0" indent="-285750" algn="l" rtl="0">
              <a:lnSpc>
                <a:spcPct val="100000"/>
              </a:lnSpc>
              <a:spcBef>
                <a:spcPts val="1000"/>
              </a:spcBef>
              <a:spcAft>
                <a:spcPts val="0"/>
              </a:spcAft>
              <a:buSzPts val="2900"/>
              <a:buChar char="•"/>
            </a:pPr>
            <a:r>
              <a:rPr lang="en-US" sz="2000">
                <a:latin typeface="Times New Roman"/>
                <a:ea typeface="Times New Roman"/>
                <a:cs typeface="Times New Roman"/>
                <a:sym typeface="Times New Roman"/>
              </a:rPr>
              <a:t>PUT:- PUT is used to update the existing resource.</a:t>
            </a:r>
            <a:endParaRPr/>
          </a:p>
          <a:p>
            <a:pPr marL="285750" lvl="0" indent="-285750" algn="l" rtl="0">
              <a:lnSpc>
                <a:spcPct val="100000"/>
              </a:lnSpc>
              <a:spcBef>
                <a:spcPts val="1000"/>
              </a:spcBef>
              <a:spcAft>
                <a:spcPts val="0"/>
              </a:spcAft>
              <a:buSzPts val="2900"/>
              <a:buChar char="•"/>
            </a:pPr>
            <a:r>
              <a:rPr lang="en-US" sz="2000">
                <a:latin typeface="Times New Roman"/>
                <a:ea typeface="Times New Roman"/>
                <a:cs typeface="Times New Roman"/>
                <a:sym typeface="Times New Roman"/>
              </a:rPr>
              <a:t>DELETE:- DELETE request is used to remove the data from database.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g2f5edc03abf_0_240"/>
          <p:cNvSpPr txBox="1">
            <a:spLocks noGrp="1"/>
          </p:cNvSpPr>
          <p:nvPr>
            <p:ph type="title"/>
          </p:nvPr>
        </p:nvSpPr>
        <p:spPr>
          <a:xfrm>
            <a:off x="1484311" y="150725"/>
            <a:ext cx="10018800" cy="6732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MySql Database Structure:</a:t>
            </a:r>
            <a:endParaRPr sz="2400">
              <a:latin typeface="Times New Roman"/>
              <a:ea typeface="Times New Roman"/>
              <a:cs typeface="Times New Roman"/>
              <a:sym typeface="Times New Roman"/>
            </a:endParaRPr>
          </a:p>
        </p:txBody>
      </p:sp>
      <p:pic>
        <p:nvPicPr>
          <p:cNvPr id="306" name="Google Shape;306;g2f5edc03abf_0_240"/>
          <p:cNvPicPr preferRelativeResize="0"/>
          <p:nvPr/>
        </p:nvPicPr>
        <p:blipFill>
          <a:blip r:embed="rId3">
            <a:alphaModFix/>
          </a:blip>
          <a:stretch>
            <a:fillRect/>
          </a:stretch>
        </p:blipFill>
        <p:spPr>
          <a:xfrm>
            <a:off x="2313125" y="800100"/>
            <a:ext cx="3114675" cy="5257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g2f5edc03abf_0_245"/>
          <p:cNvSpPr txBox="1">
            <a:spLocks noGrp="1"/>
          </p:cNvSpPr>
          <p:nvPr>
            <p:ph type="title"/>
          </p:nvPr>
        </p:nvSpPr>
        <p:spPr>
          <a:xfrm>
            <a:off x="1484311" y="150725"/>
            <a:ext cx="10018800" cy="6732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MySql Table Admin:</a:t>
            </a:r>
            <a:endParaRPr sz="2400">
              <a:latin typeface="Times New Roman"/>
              <a:ea typeface="Times New Roman"/>
              <a:cs typeface="Times New Roman"/>
              <a:sym typeface="Times New Roman"/>
            </a:endParaRPr>
          </a:p>
        </p:txBody>
      </p:sp>
      <p:pic>
        <p:nvPicPr>
          <p:cNvPr id="312" name="Google Shape;312;g2f5edc03abf_0_245"/>
          <p:cNvPicPr preferRelativeResize="0"/>
          <p:nvPr/>
        </p:nvPicPr>
        <p:blipFill>
          <a:blip r:embed="rId3">
            <a:alphaModFix/>
          </a:blip>
          <a:stretch>
            <a:fillRect/>
          </a:stretch>
        </p:blipFill>
        <p:spPr>
          <a:xfrm>
            <a:off x="1592900" y="1211175"/>
            <a:ext cx="7491600" cy="4380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g2f5edc03abf_0_235"/>
          <p:cNvSpPr txBox="1">
            <a:spLocks noGrp="1"/>
          </p:cNvSpPr>
          <p:nvPr>
            <p:ph type="title"/>
          </p:nvPr>
        </p:nvSpPr>
        <p:spPr>
          <a:xfrm>
            <a:off x="1484311" y="150725"/>
            <a:ext cx="10018800" cy="6732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MySql Table Product:</a:t>
            </a:r>
            <a:endParaRPr sz="2400">
              <a:latin typeface="Times New Roman"/>
              <a:ea typeface="Times New Roman"/>
              <a:cs typeface="Times New Roman"/>
              <a:sym typeface="Times New Roman"/>
            </a:endParaRPr>
          </a:p>
        </p:txBody>
      </p:sp>
      <p:pic>
        <p:nvPicPr>
          <p:cNvPr id="318" name="Google Shape;318;g2f5edc03abf_0_235"/>
          <p:cNvPicPr preferRelativeResize="0"/>
          <p:nvPr/>
        </p:nvPicPr>
        <p:blipFill>
          <a:blip r:embed="rId3">
            <a:alphaModFix/>
          </a:blip>
          <a:stretch>
            <a:fillRect/>
          </a:stretch>
        </p:blipFill>
        <p:spPr>
          <a:xfrm>
            <a:off x="1592900" y="1007625"/>
            <a:ext cx="7319374" cy="4989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g2f5edc03abf_0_181"/>
          <p:cNvSpPr txBox="1">
            <a:spLocks noGrp="1"/>
          </p:cNvSpPr>
          <p:nvPr>
            <p:ph type="title"/>
          </p:nvPr>
        </p:nvSpPr>
        <p:spPr>
          <a:xfrm>
            <a:off x="1484311" y="685801"/>
            <a:ext cx="10018800" cy="6246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2800"/>
              <a:buFont typeface="Times New Roman"/>
              <a:buNone/>
            </a:pPr>
            <a:r>
              <a:rPr lang="en-US" sz="2800">
                <a:latin typeface="Times New Roman"/>
                <a:ea typeface="Times New Roman"/>
                <a:cs typeface="Times New Roman"/>
                <a:sym typeface="Times New Roman"/>
              </a:rPr>
              <a:t>Frontend File Structure:</a:t>
            </a:r>
            <a:endParaRPr/>
          </a:p>
        </p:txBody>
      </p:sp>
      <p:pic>
        <p:nvPicPr>
          <p:cNvPr id="324" name="Google Shape;324;g2f5edc03abf_0_181"/>
          <p:cNvPicPr preferRelativeResize="0"/>
          <p:nvPr/>
        </p:nvPicPr>
        <p:blipFill>
          <a:blip r:embed="rId3">
            <a:alphaModFix/>
          </a:blip>
          <a:stretch>
            <a:fillRect/>
          </a:stretch>
        </p:blipFill>
        <p:spPr>
          <a:xfrm>
            <a:off x="2594975" y="1310400"/>
            <a:ext cx="2637775" cy="5242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g2f5edc03abf_0_210"/>
          <p:cNvSpPr txBox="1">
            <a:spLocks noGrp="1"/>
          </p:cNvSpPr>
          <p:nvPr>
            <p:ph type="title"/>
          </p:nvPr>
        </p:nvSpPr>
        <p:spPr>
          <a:xfrm>
            <a:off x="1484311" y="685801"/>
            <a:ext cx="10018800" cy="6246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2800"/>
              <a:buFont typeface="Times New Roman"/>
              <a:buNone/>
            </a:pPr>
            <a:r>
              <a:rPr lang="en-US" sz="2800">
                <a:latin typeface="Times New Roman"/>
                <a:ea typeface="Times New Roman"/>
                <a:cs typeface="Times New Roman"/>
                <a:sym typeface="Times New Roman"/>
              </a:rPr>
              <a:t>Homepage:</a:t>
            </a:r>
            <a:endParaRPr/>
          </a:p>
        </p:txBody>
      </p:sp>
      <p:pic>
        <p:nvPicPr>
          <p:cNvPr id="330" name="Google Shape;330;g2f5edc03abf_0_210"/>
          <p:cNvPicPr preferRelativeResize="0"/>
          <p:nvPr/>
        </p:nvPicPr>
        <p:blipFill rotWithShape="1">
          <a:blip r:embed="rId3">
            <a:alphaModFix/>
          </a:blip>
          <a:srcRect b="2865"/>
          <a:stretch/>
        </p:blipFill>
        <p:spPr>
          <a:xfrm>
            <a:off x="1637375" y="1310400"/>
            <a:ext cx="9693974" cy="50924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7"/>
          <p:cNvSpPr txBox="1">
            <a:spLocks noGrp="1"/>
          </p:cNvSpPr>
          <p:nvPr>
            <p:ph type="title"/>
          </p:nvPr>
        </p:nvSpPr>
        <p:spPr>
          <a:xfrm>
            <a:off x="1484311" y="685801"/>
            <a:ext cx="10018713" cy="624526"/>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2800"/>
              <a:buFont typeface="Times New Roman"/>
              <a:buNone/>
            </a:pPr>
            <a:r>
              <a:rPr lang="en-US" sz="2400">
                <a:latin typeface="Times New Roman"/>
                <a:ea typeface="Times New Roman"/>
                <a:cs typeface="Times New Roman"/>
                <a:sym typeface="Times New Roman"/>
              </a:rPr>
              <a:t>Admin Login Screen: </a:t>
            </a:r>
            <a:endParaRPr/>
          </a:p>
        </p:txBody>
      </p:sp>
      <p:pic>
        <p:nvPicPr>
          <p:cNvPr id="336" name="Google Shape;336;p7"/>
          <p:cNvPicPr preferRelativeResize="0"/>
          <p:nvPr/>
        </p:nvPicPr>
        <p:blipFill rotWithShape="1">
          <a:blip r:embed="rId3">
            <a:alphaModFix/>
          </a:blip>
          <a:srcRect b="2959"/>
          <a:stretch/>
        </p:blipFill>
        <p:spPr>
          <a:xfrm>
            <a:off x="1650975" y="1310325"/>
            <a:ext cx="9685373" cy="50704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g2f5edc03abf_0_186"/>
          <p:cNvSpPr txBox="1">
            <a:spLocks noGrp="1"/>
          </p:cNvSpPr>
          <p:nvPr>
            <p:ph type="title"/>
          </p:nvPr>
        </p:nvSpPr>
        <p:spPr>
          <a:xfrm>
            <a:off x="1484311" y="685801"/>
            <a:ext cx="10018800" cy="6246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2800"/>
              <a:buFont typeface="Times New Roman"/>
              <a:buNone/>
            </a:pPr>
            <a:r>
              <a:rPr lang="en-US" sz="2800">
                <a:latin typeface="Times New Roman"/>
                <a:ea typeface="Times New Roman"/>
                <a:cs typeface="Times New Roman"/>
                <a:sym typeface="Times New Roman"/>
              </a:rPr>
              <a:t>Dashboard:</a:t>
            </a:r>
            <a:endParaRPr/>
          </a:p>
        </p:txBody>
      </p:sp>
      <p:pic>
        <p:nvPicPr>
          <p:cNvPr id="342" name="Google Shape;342;g2f5edc03abf_0_186"/>
          <p:cNvPicPr preferRelativeResize="0"/>
          <p:nvPr/>
        </p:nvPicPr>
        <p:blipFill rotWithShape="1">
          <a:blip r:embed="rId3">
            <a:alphaModFix/>
          </a:blip>
          <a:srcRect b="2884"/>
          <a:stretch/>
        </p:blipFill>
        <p:spPr>
          <a:xfrm>
            <a:off x="1581150" y="1310400"/>
            <a:ext cx="9320525" cy="50917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g2f5edc03abf_0_190"/>
          <p:cNvSpPr txBox="1">
            <a:spLocks noGrp="1"/>
          </p:cNvSpPr>
          <p:nvPr>
            <p:ph type="title"/>
          </p:nvPr>
        </p:nvSpPr>
        <p:spPr>
          <a:xfrm>
            <a:off x="1484311" y="685801"/>
            <a:ext cx="10018800" cy="6246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2800"/>
              <a:buFont typeface="Times New Roman"/>
              <a:buNone/>
            </a:pPr>
            <a:r>
              <a:rPr lang="en-US" sz="2800">
                <a:latin typeface="Times New Roman"/>
                <a:ea typeface="Times New Roman"/>
                <a:cs typeface="Times New Roman"/>
                <a:sym typeface="Times New Roman"/>
              </a:rPr>
              <a:t>Add Product:</a:t>
            </a:r>
            <a:endParaRPr/>
          </a:p>
        </p:txBody>
      </p:sp>
      <p:pic>
        <p:nvPicPr>
          <p:cNvPr id="348" name="Google Shape;348;g2f5edc03abf_0_190"/>
          <p:cNvPicPr preferRelativeResize="0"/>
          <p:nvPr/>
        </p:nvPicPr>
        <p:blipFill rotWithShape="1">
          <a:blip r:embed="rId3">
            <a:alphaModFix/>
          </a:blip>
          <a:srcRect b="2884"/>
          <a:stretch/>
        </p:blipFill>
        <p:spPr>
          <a:xfrm>
            <a:off x="1632175" y="1310400"/>
            <a:ext cx="9320525" cy="50917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g2f5edc03abf_0_194"/>
          <p:cNvSpPr txBox="1">
            <a:spLocks noGrp="1"/>
          </p:cNvSpPr>
          <p:nvPr>
            <p:ph type="title"/>
          </p:nvPr>
        </p:nvSpPr>
        <p:spPr>
          <a:xfrm>
            <a:off x="1484311" y="685801"/>
            <a:ext cx="10018800" cy="6246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2800"/>
              <a:buFont typeface="Times New Roman"/>
              <a:buNone/>
            </a:pPr>
            <a:r>
              <a:rPr lang="en-US" sz="2800">
                <a:latin typeface="Times New Roman"/>
                <a:ea typeface="Times New Roman"/>
                <a:cs typeface="Times New Roman"/>
                <a:sym typeface="Times New Roman"/>
              </a:rPr>
              <a:t>Update product:</a:t>
            </a:r>
            <a:endParaRPr/>
          </a:p>
        </p:txBody>
      </p:sp>
      <p:pic>
        <p:nvPicPr>
          <p:cNvPr id="354" name="Google Shape;354;g2f5edc03abf_0_194"/>
          <p:cNvPicPr preferRelativeResize="0"/>
          <p:nvPr/>
        </p:nvPicPr>
        <p:blipFill rotWithShape="1">
          <a:blip r:embed="rId3">
            <a:alphaModFix/>
          </a:blip>
          <a:srcRect b="2553"/>
          <a:stretch/>
        </p:blipFill>
        <p:spPr>
          <a:xfrm>
            <a:off x="1435750" y="1310400"/>
            <a:ext cx="9320525" cy="5108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
          <p:cNvSpPr txBox="1">
            <a:spLocks noGrp="1"/>
          </p:cNvSpPr>
          <p:nvPr>
            <p:ph type="title"/>
          </p:nvPr>
        </p:nvSpPr>
        <p:spPr>
          <a:xfrm>
            <a:off x="1484311" y="685800"/>
            <a:ext cx="10018800" cy="17526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2400"/>
              <a:buFont typeface="Times New Roman"/>
              <a:buNone/>
            </a:pPr>
            <a:r>
              <a:rPr lang="en-US" sz="2400" b="1">
                <a:latin typeface="Times New Roman"/>
                <a:ea typeface="Times New Roman"/>
                <a:cs typeface="Times New Roman"/>
                <a:sym typeface="Times New Roman"/>
              </a:rPr>
              <a:t>Technical Details Architecture</a:t>
            </a:r>
            <a:endParaRPr sz="2400" b="1">
              <a:latin typeface="Times New Roman"/>
              <a:ea typeface="Times New Roman"/>
              <a:cs typeface="Times New Roman"/>
              <a:sym typeface="Times New Roman"/>
            </a:endParaRPr>
          </a:p>
        </p:txBody>
      </p:sp>
      <p:sp>
        <p:nvSpPr>
          <p:cNvPr id="239" name="Google Shape;239;p4"/>
          <p:cNvSpPr/>
          <p:nvPr/>
        </p:nvSpPr>
        <p:spPr>
          <a:xfrm>
            <a:off x="1919735" y="2566737"/>
            <a:ext cx="2470485" cy="2530642"/>
          </a:xfrm>
          <a:prstGeom prst="rect">
            <a:avLst/>
          </a:prstGeom>
          <a:solidFill>
            <a:schemeClr val="lt1"/>
          </a:solidFill>
          <a:ln w="15875" cap="rnd"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45720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FRONTEND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ReactJS</a:t>
            </a:r>
            <a:endParaRPr sz="2000" b="0" i="0" u="none" strike="noStrike" cap="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400"/>
              <a:buFont typeface="Arial"/>
              <a:buNone/>
            </a:pPr>
            <a:endParaRPr sz="2000">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400"/>
              <a:buFont typeface="Arial"/>
              <a:buNone/>
            </a:pPr>
            <a:endParaRPr sz="2000">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400"/>
              <a:buFont typeface="Arial"/>
              <a:buNone/>
            </a:pPr>
            <a:endParaRPr sz="2000">
              <a:solidFill>
                <a:schemeClr val="dk1"/>
              </a:solidFill>
              <a:latin typeface="Times New Roman"/>
              <a:ea typeface="Times New Roman"/>
              <a:cs typeface="Times New Roman"/>
              <a:sym typeface="Times New Roman"/>
            </a:endParaRPr>
          </a:p>
        </p:txBody>
      </p:sp>
      <p:sp>
        <p:nvSpPr>
          <p:cNvPr id="240" name="Google Shape;240;p4"/>
          <p:cNvSpPr/>
          <p:nvPr/>
        </p:nvSpPr>
        <p:spPr>
          <a:xfrm>
            <a:off x="8458329" y="2566812"/>
            <a:ext cx="2470500" cy="2530500"/>
          </a:xfrm>
          <a:prstGeom prst="rect">
            <a:avLst/>
          </a:prstGeom>
          <a:solidFill>
            <a:schemeClr val="lt1"/>
          </a:solidFill>
          <a:ln w="15875" cap="rnd"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DATABASE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 </a:t>
            </a:r>
            <a:r>
              <a:rPr lang="en-US" sz="2000" b="0" i="0" u="none" strike="noStrike" cap="none">
                <a:solidFill>
                  <a:schemeClr val="dk1"/>
                </a:solidFill>
                <a:latin typeface="Times New Roman"/>
                <a:ea typeface="Times New Roman"/>
                <a:cs typeface="Times New Roman"/>
                <a:sym typeface="Times New Roman"/>
              </a:rPr>
              <a:t>MySQL</a:t>
            </a:r>
            <a:endParaRPr sz="2000">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400"/>
              <a:buFont typeface="Arial"/>
              <a:buNone/>
            </a:pPr>
            <a:endParaRPr sz="2000">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400"/>
              <a:buFont typeface="Arial"/>
              <a:buNone/>
            </a:pPr>
            <a:endParaRPr sz="2000">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400"/>
              <a:buFont typeface="Arial"/>
              <a:buNone/>
            </a:pPr>
            <a:endParaRPr sz="2000">
              <a:solidFill>
                <a:schemeClr val="dk1"/>
              </a:solidFill>
              <a:latin typeface="Times New Roman"/>
              <a:ea typeface="Times New Roman"/>
              <a:cs typeface="Times New Roman"/>
              <a:sym typeface="Times New Roman"/>
            </a:endParaRPr>
          </a:p>
        </p:txBody>
      </p:sp>
      <p:sp>
        <p:nvSpPr>
          <p:cNvPr id="241" name="Google Shape;241;p4"/>
          <p:cNvSpPr/>
          <p:nvPr/>
        </p:nvSpPr>
        <p:spPr>
          <a:xfrm>
            <a:off x="5258461" y="2566737"/>
            <a:ext cx="2470500" cy="2530500"/>
          </a:xfrm>
          <a:prstGeom prst="rect">
            <a:avLst/>
          </a:prstGeom>
          <a:solidFill>
            <a:schemeClr val="lt1"/>
          </a:solidFill>
          <a:ln w="15875" cap="rnd"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BACKEND</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SpringBoot</a:t>
            </a:r>
            <a:endParaRPr sz="2000">
              <a:solidFill>
                <a:schemeClr val="dk1"/>
              </a:solidFill>
              <a:latin typeface="Times New Roman"/>
              <a:ea typeface="Times New Roman"/>
              <a:cs typeface="Times New Roman"/>
              <a:sym typeface="Times New Roman"/>
            </a:endParaRPr>
          </a:p>
          <a:p>
            <a:pPr marL="0" lvl="0" indent="0" algn="ctr" rtl="0">
              <a:spcBef>
                <a:spcPts val="0"/>
              </a:spcBef>
              <a:spcAft>
                <a:spcPts val="0"/>
              </a:spcAft>
              <a:buClr>
                <a:schemeClr val="dk1"/>
              </a:buClr>
              <a:buSzPts val="2400"/>
              <a:buFont typeface="Arial"/>
              <a:buNone/>
            </a:pPr>
            <a:r>
              <a:rPr lang="en-US" sz="2400">
                <a:solidFill>
                  <a:schemeClr val="dk1"/>
                </a:solidFill>
                <a:latin typeface="Times New Roman"/>
                <a:ea typeface="Times New Roman"/>
                <a:cs typeface="Times New Roman"/>
                <a:sym typeface="Times New Roman"/>
              </a:rPr>
              <a:t>• </a:t>
            </a:r>
            <a:r>
              <a:rPr lang="en-US" sz="2000">
                <a:solidFill>
                  <a:schemeClr val="dk1"/>
                </a:solidFill>
                <a:latin typeface="Times New Roman"/>
                <a:ea typeface="Times New Roman"/>
                <a:cs typeface="Times New Roman"/>
                <a:sym typeface="Times New Roman"/>
              </a:rPr>
              <a:t>SpringJPA</a:t>
            </a:r>
            <a:endParaRPr sz="2000">
              <a:solidFill>
                <a:schemeClr val="dk1"/>
              </a:solidFill>
              <a:latin typeface="Times New Roman"/>
              <a:ea typeface="Times New Roman"/>
              <a:cs typeface="Times New Roman"/>
              <a:sym typeface="Times New Roman"/>
            </a:endParaRPr>
          </a:p>
          <a:p>
            <a:pPr marL="0" lvl="0" indent="0" algn="ctr" rtl="0">
              <a:spcBef>
                <a:spcPts val="0"/>
              </a:spcBef>
              <a:spcAft>
                <a:spcPts val="0"/>
              </a:spcAft>
              <a:buClr>
                <a:schemeClr val="dk1"/>
              </a:buClr>
              <a:buSzPts val="2400"/>
              <a:buFont typeface="Arial"/>
              <a:buNone/>
            </a:pPr>
            <a:endParaRPr sz="2000">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400"/>
              <a:buFont typeface="Arial"/>
              <a:buNone/>
            </a:pPr>
            <a:endParaRPr sz="2000">
              <a:solidFill>
                <a:schemeClr val="dk1"/>
              </a:solidFill>
              <a:latin typeface="Times New Roman"/>
              <a:ea typeface="Times New Roman"/>
              <a:cs typeface="Times New Roman"/>
              <a:sym typeface="Times New Roman"/>
            </a:endParaRPr>
          </a:p>
        </p:txBody>
      </p:sp>
      <p:pic>
        <p:nvPicPr>
          <p:cNvPr id="242" name="Google Shape;242;p4" title="File:React Native Logo.png - Wikimedia Commons"/>
          <p:cNvPicPr preferRelativeResize="0"/>
          <p:nvPr/>
        </p:nvPicPr>
        <p:blipFill rotWithShape="1">
          <a:blip r:embed="rId3">
            <a:alphaModFix/>
          </a:blip>
          <a:srcRect l="30937" t="17747" r="31801" b="19892"/>
          <a:stretch/>
        </p:blipFill>
        <p:spPr>
          <a:xfrm>
            <a:off x="2739488" y="4082975"/>
            <a:ext cx="830976" cy="730150"/>
          </a:xfrm>
          <a:prstGeom prst="rect">
            <a:avLst/>
          </a:prstGeom>
          <a:solidFill>
            <a:schemeClr val="lt1"/>
          </a:solidFill>
          <a:ln w="15875" cap="rnd" cmpd="sng">
            <a:solidFill>
              <a:schemeClr val="lt1"/>
            </a:solidFill>
            <a:prstDash val="solid"/>
            <a:round/>
            <a:headEnd type="none" w="sm" len="sm"/>
            <a:tailEnd type="none" w="sm" len="sm"/>
          </a:ln>
        </p:spPr>
      </p:pic>
      <p:pic>
        <p:nvPicPr>
          <p:cNvPr id="243" name="Google Shape;243;p4"/>
          <p:cNvPicPr preferRelativeResize="0"/>
          <p:nvPr/>
        </p:nvPicPr>
        <p:blipFill>
          <a:blip r:embed="rId4">
            <a:alphaModFix/>
          </a:blip>
          <a:stretch>
            <a:fillRect/>
          </a:stretch>
        </p:blipFill>
        <p:spPr>
          <a:xfrm>
            <a:off x="6128623" y="4202750"/>
            <a:ext cx="730150" cy="730150"/>
          </a:xfrm>
          <a:prstGeom prst="rect">
            <a:avLst/>
          </a:prstGeom>
          <a:solidFill>
            <a:schemeClr val="lt1"/>
          </a:solidFill>
          <a:ln w="15875" cap="rnd" cmpd="sng">
            <a:solidFill>
              <a:schemeClr val="lt1"/>
            </a:solidFill>
            <a:prstDash val="solid"/>
            <a:round/>
            <a:headEnd type="none" w="sm" len="sm"/>
            <a:tailEnd type="none" w="sm" len="sm"/>
          </a:ln>
        </p:spPr>
      </p:pic>
      <p:pic>
        <p:nvPicPr>
          <p:cNvPr id="244" name="Google Shape;244;p4" title="File:Database-mysql.svg - Wikimedia Commons"/>
          <p:cNvPicPr preferRelativeResize="0"/>
          <p:nvPr/>
        </p:nvPicPr>
        <p:blipFill>
          <a:blip r:embed="rId5">
            <a:alphaModFix/>
          </a:blip>
          <a:stretch>
            <a:fillRect/>
          </a:stretch>
        </p:blipFill>
        <p:spPr>
          <a:xfrm>
            <a:off x="9278100" y="3963175"/>
            <a:ext cx="830975" cy="1069148"/>
          </a:xfrm>
          <a:prstGeom prst="rect">
            <a:avLst/>
          </a:prstGeom>
          <a:solidFill>
            <a:schemeClr val="lt1"/>
          </a:solidFill>
          <a:ln w="15875" cap="rnd" cmpd="sng">
            <a:solidFill>
              <a:schemeClr val="lt1"/>
            </a:solidFill>
            <a:prstDash val="solid"/>
            <a:round/>
            <a:headEnd type="none" w="sm" len="sm"/>
            <a:tailEnd type="none" w="sm" len="sm"/>
          </a:ln>
        </p:spPr>
      </p:pic>
      <p:cxnSp>
        <p:nvCxnSpPr>
          <p:cNvPr id="245" name="Google Shape;245;p4"/>
          <p:cNvCxnSpPr>
            <a:endCxn id="241" idx="1"/>
          </p:cNvCxnSpPr>
          <p:nvPr/>
        </p:nvCxnSpPr>
        <p:spPr>
          <a:xfrm>
            <a:off x="4390261" y="3831987"/>
            <a:ext cx="868200" cy="0"/>
          </a:xfrm>
          <a:prstGeom prst="straightConnector1">
            <a:avLst/>
          </a:prstGeom>
          <a:noFill/>
          <a:ln w="9525" cap="flat" cmpd="sng">
            <a:solidFill>
              <a:schemeClr val="dk2"/>
            </a:solidFill>
            <a:prstDash val="solid"/>
            <a:round/>
            <a:headEnd type="none" w="med" len="med"/>
            <a:tailEnd type="triangle" w="med" len="med"/>
          </a:ln>
        </p:spPr>
      </p:cxnSp>
      <p:cxnSp>
        <p:nvCxnSpPr>
          <p:cNvPr id="246" name="Google Shape;246;p4"/>
          <p:cNvCxnSpPr>
            <a:stCxn id="240" idx="1"/>
            <a:endCxn id="241" idx="3"/>
          </p:cNvCxnSpPr>
          <p:nvPr/>
        </p:nvCxnSpPr>
        <p:spPr>
          <a:xfrm rot="10800000">
            <a:off x="7729029" y="3832062"/>
            <a:ext cx="729300" cy="0"/>
          </a:xfrm>
          <a:prstGeom prst="straightConnector1">
            <a:avLst/>
          </a:prstGeom>
          <a:noFill/>
          <a:ln w="9525" cap="flat" cmpd="sng">
            <a:solidFill>
              <a:schemeClr val="dk2"/>
            </a:solidFill>
            <a:prstDash val="solid"/>
            <a:round/>
            <a:headEnd type="none" w="med" len="med"/>
            <a:tailEnd type="triangle" w="med" len="med"/>
          </a:ln>
        </p:spPr>
      </p:cxnSp>
      <p:cxnSp>
        <p:nvCxnSpPr>
          <p:cNvPr id="247" name="Google Shape;247;p4"/>
          <p:cNvCxnSpPr>
            <a:stCxn id="241" idx="1"/>
            <a:endCxn id="239" idx="3"/>
          </p:cNvCxnSpPr>
          <p:nvPr/>
        </p:nvCxnSpPr>
        <p:spPr>
          <a:xfrm rot="10800000">
            <a:off x="4390261" y="3831987"/>
            <a:ext cx="868200" cy="0"/>
          </a:xfrm>
          <a:prstGeom prst="straightConnector1">
            <a:avLst/>
          </a:prstGeom>
          <a:noFill/>
          <a:ln w="9525" cap="flat" cmpd="sng">
            <a:solidFill>
              <a:schemeClr val="dk2"/>
            </a:solidFill>
            <a:prstDash val="solid"/>
            <a:round/>
            <a:headEnd type="none" w="med" len="med"/>
            <a:tailEnd type="triangle" w="med" len="med"/>
          </a:ln>
        </p:spPr>
      </p:cxnSp>
      <p:cxnSp>
        <p:nvCxnSpPr>
          <p:cNvPr id="248" name="Google Shape;248;p4"/>
          <p:cNvCxnSpPr>
            <a:stCxn id="241" idx="3"/>
            <a:endCxn id="240" idx="1"/>
          </p:cNvCxnSpPr>
          <p:nvPr/>
        </p:nvCxnSpPr>
        <p:spPr>
          <a:xfrm>
            <a:off x="7728961" y="3831987"/>
            <a:ext cx="7293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1"/>
          <p:cNvSpPr txBox="1">
            <a:spLocks noGrp="1"/>
          </p:cNvSpPr>
          <p:nvPr>
            <p:ph type="title"/>
          </p:nvPr>
        </p:nvSpPr>
        <p:spPr>
          <a:xfrm>
            <a:off x="1484311" y="685800"/>
            <a:ext cx="10018713" cy="610437"/>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2400"/>
              <a:buFont typeface="Times New Roman"/>
              <a:buNone/>
            </a:pPr>
            <a:r>
              <a:rPr lang="en-US" sz="2400" b="1">
                <a:latin typeface="Times New Roman"/>
                <a:ea typeface="Times New Roman"/>
                <a:cs typeface="Times New Roman"/>
                <a:sym typeface="Times New Roman"/>
              </a:rPr>
              <a:t>Raising Warning for low products :</a:t>
            </a:r>
            <a:endParaRPr/>
          </a:p>
        </p:txBody>
      </p:sp>
      <p:pic>
        <p:nvPicPr>
          <p:cNvPr id="360" name="Google Shape;360;p11"/>
          <p:cNvPicPr preferRelativeResize="0"/>
          <p:nvPr/>
        </p:nvPicPr>
        <p:blipFill rotWithShape="1">
          <a:blip r:embed="rId3">
            <a:alphaModFix/>
          </a:blip>
          <a:srcRect b="2874"/>
          <a:stretch/>
        </p:blipFill>
        <p:spPr>
          <a:xfrm>
            <a:off x="1564125" y="1296225"/>
            <a:ext cx="9345701" cy="51059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12"/>
          <p:cNvSpPr txBox="1">
            <a:spLocks noGrp="1"/>
          </p:cNvSpPr>
          <p:nvPr>
            <p:ph type="title"/>
          </p:nvPr>
        </p:nvSpPr>
        <p:spPr>
          <a:xfrm>
            <a:off x="1484311" y="685800"/>
            <a:ext cx="10018713" cy="660679"/>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Conclusion :</a:t>
            </a:r>
            <a:endParaRPr/>
          </a:p>
        </p:txBody>
      </p:sp>
      <p:sp>
        <p:nvSpPr>
          <p:cNvPr id="366" name="Google Shape;366;p12"/>
          <p:cNvSpPr txBox="1">
            <a:spLocks noGrp="1"/>
          </p:cNvSpPr>
          <p:nvPr>
            <p:ph type="body" idx="1"/>
          </p:nvPr>
        </p:nvSpPr>
        <p:spPr>
          <a:xfrm>
            <a:off x="1484310" y="1416819"/>
            <a:ext cx="10018713" cy="4374382"/>
          </a:xfrm>
          <a:prstGeom prst="rect">
            <a:avLst/>
          </a:prstGeom>
          <a:noFill/>
          <a:ln>
            <a:noFill/>
          </a:ln>
        </p:spPr>
        <p:txBody>
          <a:bodyPr spcFirstLastPara="1" wrap="square" lIns="91425" tIns="45700" rIns="91425" bIns="45700" anchor="ctr" anchorCtr="0">
            <a:normAutofit lnSpcReduction="20000"/>
          </a:bodyPr>
          <a:lstStyle/>
          <a:p>
            <a:pPr marL="285750" lvl="0" indent="-285750" algn="just" rtl="0">
              <a:lnSpc>
                <a:spcPct val="100000"/>
              </a:lnSpc>
              <a:spcBef>
                <a:spcPts val="0"/>
              </a:spcBef>
              <a:spcAft>
                <a:spcPts val="0"/>
              </a:spcAft>
              <a:buSzPts val="2900"/>
              <a:buChar char="•"/>
            </a:pPr>
            <a:r>
              <a:rPr lang="en-US" sz="2000" b="0">
                <a:latin typeface="Times New Roman"/>
                <a:ea typeface="Times New Roman"/>
                <a:cs typeface="Times New Roman"/>
                <a:sym typeface="Times New Roman"/>
              </a:rPr>
              <a:t>By doing this Inventory Management Project, we got </a:t>
            </a:r>
            <a:r>
              <a:rPr lang="en-US" sz="2000">
                <a:latin typeface="Times New Roman"/>
                <a:ea typeface="Times New Roman"/>
                <a:cs typeface="Times New Roman"/>
                <a:sym typeface="Times New Roman"/>
              </a:rPr>
              <a:t>good hands-on experience</a:t>
            </a:r>
            <a:r>
              <a:rPr lang="en-US" sz="2000" b="0">
                <a:latin typeface="Times New Roman"/>
                <a:ea typeface="Times New Roman"/>
                <a:cs typeface="Times New Roman"/>
                <a:sym typeface="Times New Roman"/>
              </a:rPr>
              <a:t> ide</a:t>
            </a:r>
            <a:r>
              <a:rPr lang="en-US" sz="2000">
                <a:latin typeface="Times New Roman"/>
                <a:ea typeface="Times New Roman"/>
                <a:cs typeface="Times New Roman"/>
                <a:sym typeface="Times New Roman"/>
              </a:rPr>
              <a:t>a of</a:t>
            </a:r>
            <a:r>
              <a:rPr lang="en-US" sz="2000" b="0">
                <a:latin typeface="Times New Roman"/>
                <a:ea typeface="Times New Roman"/>
                <a:cs typeface="Times New Roman"/>
                <a:sym typeface="Times New Roman"/>
              </a:rPr>
              <a:t> Spring JPA, Spring Boot, React, MySql. Spring JPA makes it easy to easily implement JPA- based (Java persistence API) repositories. </a:t>
            </a:r>
            <a:r>
              <a:rPr lang="en-US" sz="2000">
                <a:latin typeface="Times New Roman"/>
                <a:ea typeface="Times New Roman"/>
                <a:cs typeface="Times New Roman"/>
                <a:sym typeface="Times New Roman"/>
              </a:rPr>
              <a:t>We have written the Spring JPA code in Spring Tool Suite. We used MySQL for database to store data. </a:t>
            </a:r>
            <a:r>
              <a:rPr lang="en-US" sz="2000" b="0">
                <a:latin typeface="Times New Roman"/>
                <a:ea typeface="Times New Roman"/>
                <a:cs typeface="Times New Roman"/>
                <a:sym typeface="Times New Roman"/>
              </a:rPr>
              <a:t>Used postman to test login and crud operations.</a:t>
            </a:r>
            <a:r>
              <a:rPr lang="en-US" sz="2000">
                <a:latin typeface="Times New Roman"/>
                <a:ea typeface="Times New Roman"/>
                <a:cs typeface="Times New Roman"/>
                <a:sym typeface="Times New Roman"/>
              </a:rPr>
              <a:t> </a:t>
            </a:r>
            <a:endParaRPr/>
          </a:p>
          <a:p>
            <a:pPr marL="285750" lvl="0" indent="-285750" algn="just" rtl="0">
              <a:lnSpc>
                <a:spcPct val="100000"/>
              </a:lnSpc>
              <a:spcBef>
                <a:spcPts val="1000"/>
              </a:spcBef>
              <a:spcAft>
                <a:spcPts val="0"/>
              </a:spcAft>
              <a:buSzPts val="2900"/>
              <a:buChar char="•"/>
            </a:pPr>
            <a:r>
              <a:rPr lang="en-US" sz="2000" b="0">
                <a:latin typeface="Times New Roman"/>
                <a:ea typeface="Times New Roman"/>
                <a:cs typeface="Times New Roman"/>
                <a:sym typeface="Times New Roman"/>
              </a:rPr>
              <a:t>Here, we added the required dependencies, which makes the code reliable </a:t>
            </a:r>
            <a:r>
              <a:rPr lang="en-US" sz="2000">
                <a:latin typeface="Times New Roman"/>
                <a:ea typeface="Times New Roman"/>
                <a:cs typeface="Times New Roman"/>
                <a:sym typeface="Times New Roman"/>
              </a:rPr>
              <a:t>and we can easily import the required dependencies.</a:t>
            </a:r>
            <a:endParaRPr/>
          </a:p>
          <a:p>
            <a:pPr marL="285750" lvl="0" indent="-285750" algn="just" rtl="0">
              <a:lnSpc>
                <a:spcPct val="100000"/>
              </a:lnSpc>
              <a:spcBef>
                <a:spcPts val="1000"/>
              </a:spcBef>
              <a:spcAft>
                <a:spcPts val="0"/>
              </a:spcAft>
              <a:buSzPts val="2900"/>
              <a:buChar char="•"/>
            </a:pPr>
            <a:r>
              <a:rPr lang="en-US" sz="2000" b="0">
                <a:latin typeface="Times New Roman"/>
                <a:ea typeface="Times New Roman"/>
                <a:cs typeface="Times New Roman"/>
                <a:sym typeface="Times New Roman"/>
              </a:rPr>
              <a:t>We </a:t>
            </a:r>
            <a:r>
              <a:rPr lang="en-US" sz="2000">
                <a:latin typeface="Times New Roman"/>
                <a:ea typeface="Times New Roman"/>
                <a:cs typeface="Times New Roman"/>
                <a:sym typeface="Times New Roman"/>
              </a:rPr>
              <a:t>received good knowledge on backend and Frontend and learnt how to integrate them.</a:t>
            </a:r>
            <a:endParaRPr/>
          </a:p>
          <a:p>
            <a:pPr marL="285750" lvl="0" indent="-285750" algn="just" rtl="0">
              <a:lnSpc>
                <a:spcPct val="100000"/>
              </a:lnSpc>
              <a:spcBef>
                <a:spcPts val="1000"/>
              </a:spcBef>
              <a:spcAft>
                <a:spcPts val="0"/>
              </a:spcAft>
              <a:buSzPts val="2900"/>
              <a:buChar char="•"/>
            </a:pPr>
            <a:r>
              <a:rPr lang="en-US" sz="2000" b="0">
                <a:latin typeface="Times New Roman"/>
                <a:ea typeface="Times New Roman"/>
                <a:cs typeface="Times New Roman"/>
                <a:sym typeface="Times New Roman"/>
              </a:rPr>
              <a:t>At last, we successfully developed the </a:t>
            </a:r>
            <a:r>
              <a:rPr lang="en-US" sz="2000">
                <a:latin typeface="Times New Roman"/>
                <a:ea typeface="Times New Roman"/>
                <a:cs typeface="Times New Roman"/>
                <a:sym typeface="Times New Roman"/>
              </a:rPr>
              <a:t>f</a:t>
            </a:r>
            <a:r>
              <a:rPr lang="en-US" sz="2000" b="0">
                <a:latin typeface="Times New Roman"/>
                <a:ea typeface="Times New Roman"/>
                <a:cs typeface="Times New Roman"/>
                <a:sym typeface="Times New Roman"/>
              </a:rPr>
              <a:t>ront</a:t>
            </a:r>
            <a:r>
              <a:rPr lang="en-US" sz="2000">
                <a:latin typeface="Times New Roman"/>
                <a:ea typeface="Times New Roman"/>
                <a:cs typeface="Times New Roman"/>
                <a:sym typeface="Times New Roman"/>
              </a:rPr>
              <a:t>e</a:t>
            </a:r>
            <a:r>
              <a:rPr lang="en-US" sz="2000" b="0">
                <a:latin typeface="Times New Roman"/>
                <a:ea typeface="Times New Roman"/>
                <a:cs typeface="Times New Roman"/>
                <a:sym typeface="Times New Roman"/>
              </a:rPr>
              <a:t>nd and </a:t>
            </a:r>
            <a:r>
              <a:rPr lang="en-US" sz="2000">
                <a:latin typeface="Times New Roman"/>
                <a:ea typeface="Times New Roman"/>
                <a:cs typeface="Times New Roman"/>
                <a:sym typeface="Times New Roman"/>
              </a:rPr>
              <a:t>b</a:t>
            </a:r>
            <a:r>
              <a:rPr lang="en-US" sz="2000" b="0">
                <a:latin typeface="Times New Roman"/>
                <a:ea typeface="Times New Roman"/>
                <a:cs typeface="Times New Roman"/>
                <a:sym typeface="Times New Roman"/>
              </a:rPr>
              <a:t>ack</a:t>
            </a:r>
            <a:r>
              <a:rPr lang="en-US" sz="2000">
                <a:latin typeface="Times New Roman"/>
                <a:ea typeface="Times New Roman"/>
                <a:cs typeface="Times New Roman"/>
                <a:sym typeface="Times New Roman"/>
              </a:rPr>
              <a:t>end which is c</a:t>
            </a:r>
            <a:r>
              <a:rPr lang="en-US" sz="2000" b="0">
                <a:latin typeface="Times New Roman"/>
                <a:ea typeface="Times New Roman"/>
                <a:cs typeface="Times New Roman"/>
                <a:sym typeface="Times New Roman"/>
              </a:rPr>
              <a:t>onnected </a:t>
            </a:r>
            <a:r>
              <a:rPr lang="en-US" sz="2000">
                <a:latin typeface="Times New Roman"/>
                <a:ea typeface="Times New Roman"/>
                <a:cs typeface="Times New Roman"/>
                <a:sym typeface="Times New Roman"/>
              </a:rPr>
              <a:t>with d</a:t>
            </a:r>
            <a:r>
              <a:rPr lang="en-US" sz="2000" b="0">
                <a:latin typeface="Times New Roman"/>
                <a:ea typeface="Times New Roman"/>
                <a:cs typeface="Times New Roman"/>
                <a:sym typeface="Times New Roman"/>
              </a:rPr>
              <a:t>atabase. </a:t>
            </a:r>
            <a:endParaRPr/>
          </a:p>
          <a:p>
            <a:pPr marL="285750" lvl="0" indent="-101600" algn="just" rtl="0">
              <a:lnSpc>
                <a:spcPct val="100000"/>
              </a:lnSpc>
              <a:spcBef>
                <a:spcPts val="1000"/>
              </a:spcBef>
              <a:spcAft>
                <a:spcPts val="0"/>
              </a:spcAft>
              <a:buSzPts val="2900"/>
              <a:buNone/>
            </a:pPr>
            <a:endParaRPr sz="2000" b="0">
              <a:latin typeface="Times New Roman"/>
              <a:ea typeface="Times New Roman"/>
              <a:cs typeface="Times New Roman"/>
              <a:sym typeface="Times New Roman"/>
            </a:endParaRPr>
          </a:p>
          <a:p>
            <a:pPr marL="285750" lvl="0" indent="-138430" algn="l" rtl="0">
              <a:lnSpc>
                <a:spcPct val="100000"/>
              </a:lnSpc>
              <a:spcBef>
                <a:spcPts val="920"/>
              </a:spcBef>
              <a:spcAft>
                <a:spcPts val="0"/>
              </a:spcAft>
              <a:buSzPts val="2320"/>
              <a:buNone/>
            </a:pPr>
            <a:endParaRPr sz="1600" b="0">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13"/>
          <p:cNvSpPr txBox="1">
            <a:spLocks noGrp="1"/>
          </p:cNvSpPr>
          <p:nvPr>
            <p:ph type="title"/>
          </p:nvPr>
        </p:nvSpPr>
        <p:spPr>
          <a:xfrm>
            <a:off x="1484311" y="954592"/>
            <a:ext cx="10018713" cy="703385"/>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2800"/>
              <a:buFont typeface="Times New Roman"/>
              <a:buNone/>
            </a:pPr>
            <a:r>
              <a:rPr lang="en-US" sz="2800" b="1">
                <a:latin typeface="Times New Roman"/>
                <a:ea typeface="Times New Roman"/>
                <a:cs typeface="Times New Roman"/>
                <a:sym typeface="Times New Roman"/>
              </a:rPr>
              <a:t>References : </a:t>
            </a:r>
            <a:endParaRPr/>
          </a:p>
        </p:txBody>
      </p:sp>
      <p:sp>
        <p:nvSpPr>
          <p:cNvPr id="372" name="Google Shape;372;p13"/>
          <p:cNvSpPr txBox="1">
            <a:spLocks noGrp="1"/>
          </p:cNvSpPr>
          <p:nvPr>
            <p:ph type="body" idx="1"/>
          </p:nvPr>
        </p:nvSpPr>
        <p:spPr>
          <a:xfrm>
            <a:off x="1484310" y="1356527"/>
            <a:ext cx="10018713" cy="4434673"/>
          </a:xfrm>
          <a:prstGeom prst="rect">
            <a:avLst/>
          </a:prstGeom>
          <a:noFill/>
          <a:ln>
            <a:noFill/>
          </a:ln>
        </p:spPr>
        <p:txBody>
          <a:bodyPr spcFirstLastPara="1" wrap="square" lIns="91425" tIns="45700" rIns="91425" bIns="45700" anchor="ctr" anchorCtr="0">
            <a:normAutofit/>
          </a:bodyPr>
          <a:lstStyle/>
          <a:p>
            <a:pPr marL="285750" lvl="0" indent="-285750" algn="l" rtl="0">
              <a:lnSpc>
                <a:spcPct val="100000"/>
              </a:lnSpc>
              <a:spcBef>
                <a:spcPts val="0"/>
              </a:spcBef>
              <a:spcAft>
                <a:spcPts val="0"/>
              </a:spcAft>
              <a:buSzPts val="2900"/>
              <a:buChar char="•"/>
            </a:pPr>
            <a:r>
              <a:rPr lang="en-US" sz="2000">
                <a:latin typeface="Times New Roman"/>
                <a:ea typeface="Times New Roman"/>
                <a:cs typeface="Times New Roman"/>
                <a:sym typeface="Times New Roman"/>
              </a:rPr>
              <a:t>React Reference - </a:t>
            </a:r>
            <a:r>
              <a:rPr lang="en-US" sz="2000" u="sng">
                <a:solidFill>
                  <a:schemeClr val="hlink"/>
                </a:solidFill>
                <a:latin typeface="Times New Roman"/>
                <a:ea typeface="Times New Roman"/>
                <a:cs typeface="Times New Roman"/>
                <a:sym typeface="Times New Roman"/>
                <a:hlinkClick r:id="rId3"/>
              </a:rPr>
              <a:t>https://react.dev/learn</a:t>
            </a:r>
            <a:endParaRPr sz="2000">
              <a:latin typeface="Times New Roman"/>
              <a:ea typeface="Times New Roman"/>
              <a:cs typeface="Times New Roman"/>
              <a:sym typeface="Times New Roman"/>
            </a:endParaRPr>
          </a:p>
          <a:p>
            <a:pPr marL="285750" lvl="0" indent="-285750" algn="l" rtl="0">
              <a:lnSpc>
                <a:spcPct val="100000"/>
              </a:lnSpc>
              <a:spcBef>
                <a:spcPts val="1000"/>
              </a:spcBef>
              <a:spcAft>
                <a:spcPts val="0"/>
              </a:spcAft>
              <a:buSzPts val="2900"/>
              <a:buChar char="•"/>
            </a:pPr>
            <a:r>
              <a:rPr lang="en-US" sz="2000">
                <a:latin typeface="Times New Roman"/>
                <a:ea typeface="Times New Roman"/>
                <a:cs typeface="Times New Roman"/>
                <a:sym typeface="Times New Roman"/>
              </a:rPr>
              <a:t>Spring Boot Reference - </a:t>
            </a:r>
            <a:r>
              <a:rPr lang="en-US" sz="2000" u="sng">
                <a:solidFill>
                  <a:schemeClr val="hlink"/>
                </a:solidFill>
                <a:latin typeface="Times New Roman"/>
                <a:ea typeface="Times New Roman"/>
                <a:cs typeface="Times New Roman"/>
                <a:sym typeface="Times New Roman"/>
                <a:hlinkClick r:id="rId4"/>
              </a:rPr>
              <a:t>https://spring.io/projects/spring-boot</a:t>
            </a:r>
            <a:endParaRPr sz="2000">
              <a:latin typeface="Times New Roman"/>
              <a:ea typeface="Times New Roman"/>
              <a:cs typeface="Times New Roman"/>
              <a:sym typeface="Times New Roman"/>
            </a:endParaRPr>
          </a:p>
          <a:p>
            <a:pPr marL="285750" lvl="0" indent="-285750" algn="l" rtl="0">
              <a:lnSpc>
                <a:spcPct val="100000"/>
              </a:lnSpc>
              <a:spcBef>
                <a:spcPts val="1000"/>
              </a:spcBef>
              <a:spcAft>
                <a:spcPts val="0"/>
              </a:spcAft>
              <a:buSzPts val="2900"/>
              <a:buChar char="•"/>
            </a:pPr>
            <a:r>
              <a:rPr lang="en-US" sz="2000">
                <a:latin typeface="Times New Roman"/>
                <a:ea typeface="Times New Roman"/>
                <a:cs typeface="Times New Roman"/>
                <a:sym typeface="Times New Roman"/>
              </a:rPr>
              <a:t>Spring JPA Reference - </a:t>
            </a:r>
            <a:r>
              <a:rPr lang="en-US" sz="2000" u="sng">
                <a:solidFill>
                  <a:schemeClr val="hlink"/>
                </a:solidFill>
                <a:latin typeface="Times New Roman"/>
                <a:ea typeface="Times New Roman"/>
                <a:cs typeface="Times New Roman"/>
                <a:sym typeface="Times New Roman"/>
                <a:hlinkClick r:id="rId5"/>
              </a:rPr>
              <a:t>https://spring.io/projects/spring-data-jpa</a:t>
            </a:r>
            <a:endParaRPr sz="2000">
              <a:latin typeface="Times New Roman"/>
              <a:ea typeface="Times New Roman"/>
              <a:cs typeface="Times New Roman"/>
              <a:sym typeface="Times New Roman"/>
            </a:endParaRPr>
          </a:p>
          <a:p>
            <a:pPr marL="285750" lvl="0" indent="-285750" algn="l" rtl="0">
              <a:lnSpc>
                <a:spcPct val="100000"/>
              </a:lnSpc>
              <a:spcBef>
                <a:spcPts val="1000"/>
              </a:spcBef>
              <a:spcAft>
                <a:spcPts val="0"/>
              </a:spcAft>
              <a:buSzPts val="2900"/>
              <a:buChar char="•"/>
            </a:pPr>
            <a:r>
              <a:rPr lang="en-US" sz="2000">
                <a:latin typeface="Times New Roman"/>
                <a:ea typeface="Times New Roman"/>
                <a:cs typeface="Times New Roman"/>
                <a:sym typeface="Times New Roman"/>
              </a:rPr>
              <a:t>MySQL Workbench - </a:t>
            </a:r>
            <a:r>
              <a:rPr lang="en-US" sz="2000" u="sng">
                <a:solidFill>
                  <a:schemeClr val="hlink"/>
                </a:solidFill>
                <a:latin typeface="Times New Roman"/>
                <a:ea typeface="Times New Roman"/>
                <a:cs typeface="Times New Roman"/>
                <a:sym typeface="Times New Roman"/>
                <a:hlinkClick r:id="rId6"/>
              </a:rPr>
              <a:t>https://www.mysql.com/products/workbench/</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g2f5edc03abf_0_284"/>
          <p:cNvSpPr txBox="1">
            <a:spLocks noGrp="1"/>
          </p:cNvSpPr>
          <p:nvPr>
            <p:ph type="title"/>
          </p:nvPr>
        </p:nvSpPr>
        <p:spPr>
          <a:xfrm>
            <a:off x="1484311" y="685800"/>
            <a:ext cx="10018800" cy="17526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2800"/>
              <a:buFont typeface="Times New Roman"/>
              <a:buNone/>
            </a:pPr>
            <a:r>
              <a:rPr lang="en-US" sz="4600" b="1">
                <a:latin typeface="Times New Roman"/>
                <a:ea typeface="Times New Roman"/>
                <a:cs typeface="Times New Roman"/>
                <a:sym typeface="Times New Roman"/>
              </a:rPr>
              <a:t>Thank You</a:t>
            </a:r>
            <a:endParaRPr sz="5800"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5"/>
          <p:cNvSpPr txBox="1">
            <a:spLocks noGrp="1"/>
          </p:cNvSpPr>
          <p:nvPr>
            <p:ph type="title"/>
          </p:nvPr>
        </p:nvSpPr>
        <p:spPr>
          <a:xfrm>
            <a:off x="1484311" y="685801"/>
            <a:ext cx="10018713" cy="822158"/>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2400"/>
              <a:buFont typeface="Times New Roman"/>
              <a:buNone/>
            </a:pPr>
            <a:r>
              <a:rPr lang="en-US" sz="2400" b="1">
                <a:latin typeface="Times New Roman"/>
                <a:ea typeface="Times New Roman"/>
                <a:cs typeface="Times New Roman"/>
                <a:sym typeface="Times New Roman"/>
              </a:rPr>
              <a:t>Technical Tools Used :</a:t>
            </a:r>
            <a:endParaRPr sz="2400" b="1">
              <a:latin typeface="Times New Roman"/>
              <a:ea typeface="Times New Roman"/>
              <a:cs typeface="Times New Roman"/>
              <a:sym typeface="Times New Roman"/>
            </a:endParaRPr>
          </a:p>
        </p:txBody>
      </p:sp>
      <p:sp>
        <p:nvSpPr>
          <p:cNvPr id="254" name="Google Shape;254;p5"/>
          <p:cNvSpPr txBox="1">
            <a:spLocks noGrp="1"/>
          </p:cNvSpPr>
          <p:nvPr>
            <p:ph type="body" idx="1"/>
          </p:nvPr>
        </p:nvSpPr>
        <p:spPr>
          <a:xfrm>
            <a:off x="1484310" y="1585270"/>
            <a:ext cx="10018800" cy="4155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900"/>
              <a:buNone/>
            </a:pPr>
            <a:r>
              <a:rPr lang="en-US" sz="2000">
                <a:latin typeface="Times New Roman"/>
                <a:ea typeface="Times New Roman"/>
                <a:cs typeface="Times New Roman"/>
                <a:sym typeface="Times New Roman"/>
              </a:rPr>
              <a:t>→           Visual Studio code (Version 1.92.2)</a:t>
            </a:r>
            <a:endParaRPr/>
          </a:p>
          <a:p>
            <a:pPr marL="0" lvl="0" indent="0" algn="l" rtl="0">
              <a:lnSpc>
                <a:spcPct val="100000"/>
              </a:lnSpc>
              <a:spcBef>
                <a:spcPts val="1000"/>
              </a:spcBef>
              <a:spcAft>
                <a:spcPts val="0"/>
              </a:spcAft>
              <a:buSzPts val="2900"/>
              <a:buNone/>
            </a:pPr>
            <a:r>
              <a:rPr lang="en-US" sz="2000">
                <a:latin typeface="Times New Roman"/>
                <a:ea typeface="Times New Roman"/>
                <a:cs typeface="Times New Roman"/>
                <a:sym typeface="Times New Roman"/>
              </a:rPr>
              <a:t>→           Spring Tool Suite (Version 4.24.0)</a:t>
            </a:r>
            <a:endParaRPr/>
          </a:p>
          <a:p>
            <a:pPr marL="0" lvl="0" indent="0" algn="l" rtl="0">
              <a:lnSpc>
                <a:spcPct val="100000"/>
              </a:lnSpc>
              <a:spcBef>
                <a:spcPts val="1000"/>
              </a:spcBef>
              <a:spcAft>
                <a:spcPts val="0"/>
              </a:spcAft>
              <a:buSzPts val="2900"/>
              <a:buNone/>
            </a:pPr>
            <a:r>
              <a:rPr lang="en-US" sz="2000">
                <a:latin typeface="Times New Roman"/>
                <a:ea typeface="Times New Roman"/>
                <a:cs typeface="Times New Roman"/>
                <a:sym typeface="Times New Roman"/>
              </a:rPr>
              <a:t>→           MySQL Workbench (Version 8.0)</a:t>
            </a:r>
            <a:endParaRPr/>
          </a:p>
          <a:p>
            <a:pPr marL="0" lvl="0" indent="0" algn="l" rtl="0">
              <a:lnSpc>
                <a:spcPct val="100000"/>
              </a:lnSpc>
              <a:spcBef>
                <a:spcPts val="1000"/>
              </a:spcBef>
              <a:spcAft>
                <a:spcPts val="0"/>
              </a:spcAft>
              <a:buSzPts val="2900"/>
              <a:buNone/>
            </a:pPr>
            <a:r>
              <a:rPr lang="en-US" sz="2000">
                <a:latin typeface="Times New Roman"/>
                <a:ea typeface="Times New Roman"/>
                <a:cs typeface="Times New Roman"/>
                <a:sym typeface="Times New Roman"/>
              </a:rPr>
              <a:t>→           Postman (Used VS code Extension Version 1.2.1)</a:t>
            </a:r>
            <a:endParaRPr sz="2000"/>
          </a:p>
        </p:txBody>
      </p:sp>
      <p:pic>
        <p:nvPicPr>
          <p:cNvPr id="255" name="Google Shape;255;p5"/>
          <p:cNvPicPr preferRelativeResize="0"/>
          <p:nvPr/>
        </p:nvPicPr>
        <p:blipFill rotWithShape="1">
          <a:blip r:embed="rId3">
            <a:alphaModFix/>
          </a:blip>
          <a:srcRect/>
          <a:stretch/>
        </p:blipFill>
        <p:spPr>
          <a:xfrm>
            <a:off x="1969417" y="2714920"/>
            <a:ext cx="490979" cy="490979"/>
          </a:xfrm>
          <a:prstGeom prst="rect">
            <a:avLst/>
          </a:prstGeom>
          <a:noFill/>
          <a:ln>
            <a:noFill/>
          </a:ln>
        </p:spPr>
      </p:pic>
      <p:pic>
        <p:nvPicPr>
          <p:cNvPr id="256" name="Google Shape;256;p5"/>
          <p:cNvPicPr preferRelativeResize="0"/>
          <p:nvPr/>
        </p:nvPicPr>
        <p:blipFill rotWithShape="1">
          <a:blip r:embed="rId4">
            <a:alphaModFix/>
          </a:blip>
          <a:srcRect/>
          <a:stretch/>
        </p:blipFill>
        <p:spPr>
          <a:xfrm>
            <a:off x="1969417" y="3222767"/>
            <a:ext cx="490980" cy="490980"/>
          </a:xfrm>
          <a:prstGeom prst="rect">
            <a:avLst/>
          </a:prstGeom>
          <a:noFill/>
          <a:ln>
            <a:noFill/>
          </a:ln>
        </p:spPr>
      </p:pic>
      <p:pic>
        <p:nvPicPr>
          <p:cNvPr id="257" name="Google Shape;257;p5"/>
          <p:cNvPicPr preferRelativeResize="0"/>
          <p:nvPr/>
        </p:nvPicPr>
        <p:blipFill rotWithShape="1">
          <a:blip r:embed="rId5">
            <a:alphaModFix/>
          </a:blip>
          <a:srcRect/>
          <a:stretch/>
        </p:blipFill>
        <p:spPr>
          <a:xfrm>
            <a:off x="1969417" y="3713747"/>
            <a:ext cx="490980" cy="490980"/>
          </a:xfrm>
          <a:prstGeom prst="rect">
            <a:avLst/>
          </a:prstGeom>
          <a:noFill/>
          <a:ln>
            <a:noFill/>
          </a:ln>
        </p:spPr>
      </p:pic>
      <p:pic>
        <p:nvPicPr>
          <p:cNvPr id="258" name="Google Shape;258;p5"/>
          <p:cNvPicPr preferRelativeResize="0"/>
          <p:nvPr/>
        </p:nvPicPr>
        <p:blipFill rotWithShape="1">
          <a:blip r:embed="rId6">
            <a:alphaModFix/>
          </a:blip>
          <a:srcRect/>
          <a:stretch/>
        </p:blipFill>
        <p:spPr>
          <a:xfrm>
            <a:off x="1969416" y="4204728"/>
            <a:ext cx="490979" cy="49097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
          <p:cNvSpPr txBox="1">
            <a:spLocks noGrp="1"/>
          </p:cNvSpPr>
          <p:nvPr>
            <p:ph type="title"/>
          </p:nvPr>
        </p:nvSpPr>
        <p:spPr>
          <a:xfrm>
            <a:off x="1484311" y="685800"/>
            <a:ext cx="10018713" cy="998621"/>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2800"/>
              <a:buFont typeface="Times New Roman"/>
              <a:buNone/>
            </a:pPr>
            <a:r>
              <a:rPr lang="en-US" sz="2800" b="1">
                <a:latin typeface="Times New Roman"/>
                <a:ea typeface="Times New Roman"/>
                <a:cs typeface="Times New Roman"/>
                <a:sym typeface="Times New Roman"/>
              </a:rPr>
              <a:t>Functionality of project</a:t>
            </a:r>
            <a:endParaRPr sz="2800" b="1">
              <a:latin typeface="Times New Roman"/>
              <a:ea typeface="Times New Roman"/>
              <a:cs typeface="Times New Roman"/>
              <a:sym typeface="Times New Roman"/>
            </a:endParaRPr>
          </a:p>
        </p:txBody>
      </p:sp>
      <p:sp>
        <p:nvSpPr>
          <p:cNvPr id="264" name="Google Shape;264;p3"/>
          <p:cNvSpPr txBox="1">
            <a:spLocks noGrp="1"/>
          </p:cNvSpPr>
          <p:nvPr>
            <p:ph type="body" idx="1"/>
          </p:nvPr>
        </p:nvSpPr>
        <p:spPr>
          <a:xfrm>
            <a:off x="1484310" y="1828801"/>
            <a:ext cx="10018713" cy="3962400"/>
          </a:xfrm>
          <a:prstGeom prst="rect">
            <a:avLst/>
          </a:prstGeom>
          <a:noFill/>
          <a:ln>
            <a:noFill/>
          </a:ln>
        </p:spPr>
        <p:txBody>
          <a:bodyPr spcFirstLastPara="1" wrap="square" lIns="91425" tIns="45700" rIns="91425" bIns="45700" anchor="t" anchorCtr="0">
            <a:normAutofit/>
          </a:bodyPr>
          <a:lstStyle/>
          <a:p>
            <a:pPr marL="285750" lvl="0" indent="-285750" algn="l" rtl="0">
              <a:lnSpc>
                <a:spcPct val="100000"/>
              </a:lnSpc>
              <a:spcBef>
                <a:spcPts val="0"/>
              </a:spcBef>
              <a:spcAft>
                <a:spcPts val="0"/>
              </a:spcAft>
              <a:buSzPts val="3480"/>
              <a:buChar char="•"/>
            </a:pPr>
            <a:r>
              <a:rPr lang="en-US" i="0">
                <a:solidFill>
                  <a:schemeClr val="dk2"/>
                </a:solidFill>
                <a:latin typeface="Times New Roman"/>
                <a:ea typeface="Times New Roman"/>
                <a:cs typeface="Times New Roman"/>
                <a:sym typeface="Times New Roman"/>
              </a:rPr>
              <a:t>Inventory Management system, here you can efficiently manage your store's inventory.</a:t>
            </a:r>
            <a:endParaRPr>
              <a:solidFill>
                <a:schemeClr val="dk2"/>
              </a:solidFill>
              <a:latin typeface="Times New Roman"/>
              <a:ea typeface="Times New Roman"/>
              <a:cs typeface="Times New Roman"/>
              <a:sym typeface="Times New Roman"/>
            </a:endParaRPr>
          </a:p>
          <a:p>
            <a:pPr marL="285750" lvl="0" indent="-285750" algn="l" rtl="0">
              <a:lnSpc>
                <a:spcPct val="100000"/>
              </a:lnSpc>
              <a:spcBef>
                <a:spcPts val="0"/>
              </a:spcBef>
              <a:spcAft>
                <a:spcPts val="0"/>
              </a:spcAft>
              <a:buSzPts val="3480"/>
              <a:buChar char="•"/>
            </a:pPr>
            <a:r>
              <a:rPr lang="en-US">
                <a:solidFill>
                  <a:schemeClr val="dk2"/>
                </a:solidFill>
                <a:latin typeface="Times New Roman"/>
                <a:ea typeface="Times New Roman"/>
                <a:cs typeface="Times New Roman"/>
                <a:sym typeface="Times New Roman"/>
              </a:rPr>
              <a:t>Admin user can successfully login with valid credentials.</a:t>
            </a:r>
            <a:endParaRPr>
              <a:solidFill>
                <a:schemeClr val="dk2"/>
              </a:solidFill>
              <a:latin typeface="Times New Roman"/>
              <a:ea typeface="Times New Roman"/>
              <a:cs typeface="Times New Roman"/>
              <a:sym typeface="Times New Roman"/>
            </a:endParaRPr>
          </a:p>
          <a:p>
            <a:pPr marL="285750" lvl="0" indent="-285750" algn="l" rtl="0">
              <a:lnSpc>
                <a:spcPct val="100000"/>
              </a:lnSpc>
              <a:spcBef>
                <a:spcPts val="0"/>
              </a:spcBef>
              <a:spcAft>
                <a:spcPts val="0"/>
              </a:spcAft>
              <a:buSzPts val="3480"/>
              <a:buChar char="•"/>
            </a:pPr>
            <a:r>
              <a:rPr lang="en-US">
                <a:solidFill>
                  <a:schemeClr val="dk2"/>
                </a:solidFill>
                <a:latin typeface="Times New Roman"/>
                <a:ea typeface="Times New Roman"/>
                <a:cs typeface="Times New Roman"/>
                <a:sym typeface="Times New Roman"/>
              </a:rPr>
              <a:t>Admin</a:t>
            </a:r>
            <a:r>
              <a:rPr lang="en-US" i="0">
                <a:solidFill>
                  <a:schemeClr val="dk2"/>
                </a:solidFill>
                <a:latin typeface="Times New Roman"/>
                <a:ea typeface="Times New Roman"/>
                <a:cs typeface="Times New Roman"/>
                <a:sym typeface="Times New Roman"/>
              </a:rPr>
              <a:t> can Keep track of stock levels, add new items, update and delete existing ones.</a:t>
            </a:r>
            <a:endParaRPr>
              <a:solidFill>
                <a:schemeClr val="dk2"/>
              </a:solidFill>
              <a:latin typeface="Times New Roman"/>
              <a:ea typeface="Times New Roman"/>
              <a:cs typeface="Times New Roman"/>
              <a:sym typeface="Times New Roman"/>
            </a:endParaRPr>
          </a:p>
          <a:p>
            <a:pPr marL="285750" lvl="0" indent="-285750" algn="l" rtl="0">
              <a:lnSpc>
                <a:spcPct val="100000"/>
              </a:lnSpc>
              <a:spcBef>
                <a:spcPts val="1080"/>
              </a:spcBef>
              <a:spcAft>
                <a:spcPts val="0"/>
              </a:spcAft>
              <a:buSzPts val="3480"/>
              <a:buChar char="•"/>
            </a:pPr>
            <a:r>
              <a:rPr lang="en-US" i="0">
                <a:solidFill>
                  <a:schemeClr val="dk2"/>
                </a:solidFill>
                <a:latin typeface="Times New Roman"/>
                <a:ea typeface="Times New Roman"/>
                <a:cs typeface="Times New Roman"/>
                <a:sym typeface="Times New Roman"/>
              </a:rPr>
              <a:t> Admin user</a:t>
            </a:r>
            <a:r>
              <a:rPr lang="en-US">
                <a:solidFill>
                  <a:schemeClr val="dk2"/>
                </a:solidFill>
                <a:latin typeface="Times New Roman"/>
                <a:ea typeface="Times New Roman"/>
                <a:cs typeface="Times New Roman"/>
                <a:sym typeface="Times New Roman"/>
              </a:rPr>
              <a:t> will g</a:t>
            </a:r>
            <a:r>
              <a:rPr lang="en-US" i="0">
                <a:solidFill>
                  <a:schemeClr val="dk2"/>
                </a:solidFill>
                <a:latin typeface="Times New Roman"/>
                <a:ea typeface="Times New Roman"/>
                <a:cs typeface="Times New Roman"/>
                <a:sym typeface="Times New Roman"/>
              </a:rPr>
              <a:t>et alerts when inventory is low. Then </a:t>
            </a:r>
            <a:r>
              <a:rPr lang="en-US">
                <a:solidFill>
                  <a:schemeClr val="dk2"/>
                </a:solidFill>
                <a:latin typeface="Times New Roman"/>
                <a:ea typeface="Times New Roman"/>
                <a:cs typeface="Times New Roman"/>
                <a:sym typeface="Times New Roman"/>
              </a:rPr>
              <a:t>inventory products</a:t>
            </a:r>
            <a:r>
              <a:rPr lang="en-US" i="0">
                <a:solidFill>
                  <a:schemeClr val="dk2"/>
                </a:solidFill>
                <a:latin typeface="Times New Roman"/>
                <a:ea typeface="Times New Roman"/>
                <a:cs typeface="Times New Roman"/>
                <a:sym typeface="Times New Roman"/>
              </a:rPr>
              <a:t> can be </a:t>
            </a:r>
            <a:r>
              <a:rPr lang="en-US">
                <a:solidFill>
                  <a:schemeClr val="dk2"/>
                </a:solidFill>
                <a:latin typeface="Times New Roman"/>
                <a:ea typeface="Times New Roman"/>
                <a:cs typeface="Times New Roman"/>
                <a:sym typeface="Times New Roman"/>
              </a:rPr>
              <a:t>procured</a:t>
            </a:r>
            <a:r>
              <a:rPr lang="en-US" i="0">
                <a:solidFill>
                  <a:schemeClr val="dk2"/>
                </a:solidFill>
                <a:latin typeface="Times New Roman"/>
                <a:ea typeface="Times New Roman"/>
                <a:cs typeface="Times New Roman"/>
                <a:sym typeface="Times New Roman"/>
              </a:rPr>
              <a:t>.</a:t>
            </a:r>
            <a:endParaRPr>
              <a:solidFill>
                <a:schemeClr val="dk2"/>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
          <p:cNvSpPr txBox="1">
            <a:spLocks noGrp="1"/>
          </p:cNvSpPr>
          <p:nvPr>
            <p:ph type="title"/>
          </p:nvPr>
        </p:nvSpPr>
        <p:spPr>
          <a:xfrm>
            <a:off x="1484311" y="685801"/>
            <a:ext cx="10018713" cy="806116"/>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2800"/>
              <a:buFont typeface="Times New Roman"/>
              <a:buNone/>
            </a:pPr>
            <a:r>
              <a:rPr lang="en-US" sz="2800" b="1">
                <a:latin typeface="Times New Roman"/>
                <a:ea typeface="Times New Roman"/>
                <a:cs typeface="Times New Roman"/>
                <a:sym typeface="Times New Roman"/>
              </a:rPr>
              <a:t>Initial Setup and Development</a:t>
            </a:r>
            <a:endParaRPr sz="2800" b="1">
              <a:latin typeface="Times New Roman"/>
              <a:ea typeface="Times New Roman"/>
              <a:cs typeface="Times New Roman"/>
              <a:sym typeface="Times New Roman"/>
            </a:endParaRPr>
          </a:p>
        </p:txBody>
      </p:sp>
      <p:sp>
        <p:nvSpPr>
          <p:cNvPr id="270" name="Google Shape;270;p2"/>
          <p:cNvSpPr txBox="1">
            <a:spLocks noGrp="1"/>
          </p:cNvSpPr>
          <p:nvPr>
            <p:ph type="body" idx="1"/>
          </p:nvPr>
        </p:nvSpPr>
        <p:spPr>
          <a:xfrm>
            <a:off x="1484310" y="1732547"/>
            <a:ext cx="10018713" cy="4058653"/>
          </a:xfrm>
          <a:prstGeom prst="rect">
            <a:avLst/>
          </a:prstGeom>
          <a:noFill/>
          <a:ln>
            <a:noFill/>
          </a:ln>
        </p:spPr>
        <p:txBody>
          <a:bodyPr spcFirstLastPara="1" wrap="square" lIns="91425" tIns="45700" rIns="91425" bIns="45700" anchor="ctr" anchorCtr="0">
            <a:normAutofit lnSpcReduction="20000"/>
          </a:bodyPr>
          <a:lstStyle/>
          <a:p>
            <a:pPr marL="285750" lvl="0" indent="-285750" algn="l" rtl="0">
              <a:lnSpc>
                <a:spcPct val="100000"/>
              </a:lnSpc>
              <a:spcBef>
                <a:spcPts val="0"/>
              </a:spcBef>
              <a:spcAft>
                <a:spcPts val="0"/>
              </a:spcAft>
              <a:buSzPts val="3480"/>
              <a:buChar char="•"/>
            </a:pPr>
            <a:r>
              <a:rPr lang="en-US"/>
              <a:t> </a:t>
            </a:r>
            <a:r>
              <a:rPr lang="en-US" sz="2000">
                <a:latin typeface="Times New Roman"/>
                <a:ea typeface="Times New Roman"/>
                <a:cs typeface="Times New Roman"/>
                <a:sym typeface="Times New Roman"/>
              </a:rPr>
              <a:t>Set up the Development Environment and Installed Necessary Tools.</a:t>
            </a:r>
            <a:endParaRPr/>
          </a:p>
          <a:p>
            <a:pPr marL="285750" lvl="0" indent="-285750" algn="l" rtl="0">
              <a:lnSpc>
                <a:spcPct val="100000"/>
              </a:lnSpc>
              <a:spcBef>
                <a:spcPts val="1000"/>
              </a:spcBef>
              <a:spcAft>
                <a:spcPts val="0"/>
              </a:spcAft>
              <a:buSzPts val="2900"/>
              <a:buChar char="•"/>
            </a:pPr>
            <a:r>
              <a:rPr lang="en-US" sz="2000">
                <a:latin typeface="Times New Roman"/>
                <a:ea typeface="Times New Roman"/>
                <a:cs typeface="Times New Roman"/>
                <a:sym typeface="Times New Roman"/>
              </a:rPr>
              <a:t>We have to setup Spring Tool Suite Tool and create the Spring starter project.</a:t>
            </a:r>
            <a:endParaRPr/>
          </a:p>
          <a:p>
            <a:pPr marL="285750" lvl="0" indent="-285750" algn="l" rtl="0">
              <a:lnSpc>
                <a:spcPct val="100000"/>
              </a:lnSpc>
              <a:spcBef>
                <a:spcPts val="1000"/>
              </a:spcBef>
              <a:spcAft>
                <a:spcPts val="0"/>
              </a:spcAft>
              <a:buSzPts val="2900"/>
              <a:buChar char="•"/>
            </a:pPr>
            <a:r>
              <a:rPr lang="en-US" sz="2000">
                <a:latin typeface="Times New Roman"/>
                <a:ea typeface="Times New Roman"/>
                <a:cs typeface="Times New Roman"/>
                <a:sym typeface="Times New Roman"/>
              </a:rPr>
              <a:t>Add the dependencies and finish the development.</a:t>
            </a:r>
            <a:endParaRPr sz="2000">
              <a:latin typeface="Times New Roman"/>
              <a:ea typeface="Times New Roman"/>
              <a:cs typeface="Times New Roman"/>
              <a:sym typeface="Times New Roman"/>
            </a:endParaRPr>
          </a:p>
          <a:p>
            <a:pPr marL="285750" lvl="0" indent="-285750" algn="l" rtl="0">
              <a:lnSpc>
                <a:spcPct val="100000"/>
              </a:lnSpc>
              <a:spcBef>
                <a:spcPts val="1000"/>
              </a:spcBef>
              <a:spcAft>
                <a:spcPts val="0"/>
              </a:spcAft>
              <a:buSzPts val="2900"/>
              <a:buChar char="•"/>
            </a:pPr>
            <a:r>
              <a:rPr lang="en-US" sz="2000">
                <a:latin typeface="Times New Roman"/>
                <a:ea typeface="Times New Roman"/>
                <a:cs typeface="Times New Roman"/>
                <a:sym typeface="Times New Roman"/>
              </a:rPr>
              <a:t>We have to set up MySql Server and MySql WorkBench and connect it with the Backend code.</a:t>
            </a:r>
            <a:endParaRPr sz="2000">
              <a:latin typeface="Times New Roman"/>
              <a:ea typeface="Times New Roman"/>
              <a:cs typeface="Times New Roman"/>
              <a:sym typeface="Times New Roman"/>
            </a:endParaRPr>
          </a:p>
          <a:p>
            <a:pPr marL="285750" lvl="0" indent="-285750" algn="l" rtl="0">
              <a:lnSpc>
                <a:spcPct val="100000"/>
              </a:lnSpc>
              <a:spcBef>
                <a:spcPts val="1000"/>
              </a:spcBef>
              <a:spcAft>
                <a:spcPts val="0"/>
              </a:spcAft>
              <a:buSzPts val="2900"/>
              <a:buChar char="•"/>
            </a:pPr>
            <a:r>
              <a:rPr lang="en-US" sz="2000">
                <a:latin typeface="Times New Roman"/>
                <a:ea typeface="Times New Roman"/>
                <a:cs typeface="Times New Roman"/>
                <a:sym typeface="Times New Roman"/>
              </a:rPr>
              <a:t>We have to set up the the Visual Studio for React, finish the development connect it with the Backend code.</a:t>
            </a:r>
            <a:endParaRPr/>
          </a:p>
          <a:p>
            <a:pPr marL="285750" lvl="0" indent="-64770" algn="l" rtl="0">
              <a:lnSpc>
                <a:spcPct val="100000"/>
              </a:lnSpc>
              <a:spcBef>
                <a:spcPts val="1080"/>
              </a:spcBef>
              <a:spcAft>
                <a:spcPts val="0"/>
              </a:spcAft>
              <a:buSzPts val="3480"/>
              <a:buNone/>
            </a:pPr>
            <a:endParaRPr/>
          </a:p>
          <a:p>
            <a:pPr marL="285750" lvl="0" indent="-64770" algn="l" rtl="0">
              <a:lnSpc>
                <a:spcPct val="100000"/>
              </a:lnSpc>
              <a:spcBef>
                <a:spcPts val="1080"/>
              </a:spcBef>
              <a:spcAft>
                <a:spcPts val="0"/>
              </a:spcAft>
              <a:buSzPts val="3480"/>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g2f5edc03abf_0_205"/>
          <p:cNvSpPr txBox="1">
            <a:spLocks noGrp="1"/>
          </p:cNvSpPr>
          <p:nvPr>
            <p:ph type="title"/>
          </p:nvPr>
        </p:nvSpPr>
        <p:spPr>
          <a:xfrm>
            <a:off x="1484311" y="685801"/>
            <a:ext cx="10018800" cy="6246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2800"/>
              <a:buFont typeface="Times New Roman"/>
              <a:buNone/>
            </a:pPr>
            <a:r>
              <a:rPr lang="en-US" sz="2800">
                <a:latin typeface="Times New Roman"/>
                <a:ea typeface="Times New Roman"/>
                <a:cs typeface="Times New Roman"/>
                <a:sym typeface="Times New Roman"/>
              </a:rPr>
              <a:t>Backend File Structure:</a:t>
            </a:r>
            <a:endParaRPr/>
          </a:p>
        </p:txBody>
      </p:sp>
      <p:pic>
        <p:nvPicPr>
          <p:cNvPr id="276" name="Google Shape;276;g2f5edc03abf_0_205"/>
          <p:cNvPicPr preferRelativeResize="0"/>
          <p:nvPr/>
        </p:nvPicPr>
        <p:blipFill>
          <a:blip r:embed="rId3">
            <a:alphaModFix/>
          </a:blip>
          <a:stretch>
            <a:fillRect/>
          </a:stretch>
        </p:blipFill>
        <p:spPr>
          <a:xfrm>
            <a:off x="2485375" y="1310401"/>
            <a:ext cx="4004270" cy="5242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9"/>
          <p:cNvSpPr txBox="1">
            <a:spLocks noGrp="1"/>
          </p:cNvSpPr>
          <p:nvPr>
            <p:ph type="title"/>
          </p:nvPr>
        </p:nvSpPr>
        <p:spPr>
          <a:xfrm>
            <a:off x="1484311" y="245098"/>
            <a:ext cx="10018713" cy="537327"/>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API Endpoints for Login on AdminController (POST Request):</a:t>
            </a:r>
            <a:endParaRPr/>
          </a:p>
        </p:txBody>
      </p:sp>
      <p:pic>
        <p:nvPicPr>
          <p:cNvPr id="282" name="Google Shape;282;p9"/>
          <p:cNvPicPr preferRelativeResize="0"/>
          <p:nvPr/>
        </p:nvPicPr>
        <p:blipFill>
          <a:blip r:embed="rId3">
            <a:alphaModFix/>
          </a:blip>
          <a:stretch>
            <a:fillRect/>
          </a:stretch>
        </p:blipFill>
        <p:spPr>
          <a:xfrm>
            <a:off x="1672200" y="782425"/>
            <a:ext cx="9512701" cy="5770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10"/>
          <p:cNvSpPr txBox="1">
            <a:spLocks noGrp="1"/>
          </p:cNvSpPr>
          <p:nvPr>
            <p:ph type="title"/>
          </p:nvPr>
        </p:nvSpPr>
        <p:spPr>
          <a:xfrm>
            <a:off x="1484311" y="150725"/>
            <a:ext cx="10018713" cy="67324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API Endpoints for Product on ProductController (GET and POST Request):</a:t>
            </a:r>
            <a:endParaRPr sz="2400">
              <a:latin typeface="Times New Roman"/>
              <a:ea typeface="Times New Roman"/>
              <a:cs typeface="Times New Roman"/>
              <a:sym typeface="Times New Roman"/>
            </a:endParaRPr>
          </a:p>
        </p:txBody>
      </p:sp>
      <p:pic>
        <p:nvPicPr>
          <p:cNvPr id="288" name="Google Shape;288;p10"/>
          <p:cNvPicPr preferRelativeResize="0"/>
          <p:nvPr/>
        </p:nvPicPr>
        <p:blipFill>
          <a:blip r:embed="rId3">
            <a:alphaModFix/>
          </a:blip>
          <a:stretch>
            <a:fillRect/>
          </a:stretch>
        </p:blipFill>
        <p:spPr>
          <a:xfrm>
            <a:off x="1578250" y="823925"/>
            <a:ext cx="9668650" cy="5729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g2f5edc03abf_0_216"/>
          <p:cNvSpPr txBox="1">
            <a:spLocks noGrp="1"/>
          </p:cNvSpPr>
          <p:nvPr>
            <p:ph type="title"/>
          </p:nvPr>
        </p:nvSpPr>
        <p:spPr>
          <a:xfrm>
            <a:off x="1484311" y="150725"/>
            <a:ext cx="10018800" cy="6732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2400"/>
              <a:buFont typeface="Times New Roman"/>
              <a:buNone/>
            </a:pPr>
            <a:r>
              <a:rPr lang="en-US" sz="2400">
                <a:latin typeface="Times New Roman"/>
                <a:ea typeface="Times New Roman"/>
                <a:cs typeface="Times New Roman"/>
                <a:sym typeface="Times New Roman"/>
              </a:rPr>
              <a:t>API Endpoints for Product on ProductController (PUT and DELETE Request):</a:t>
            </a:r>
            <a:endParaRPr sz="2400">
              <a:latin typeface="Times New Roman"/>
              <a:ea typeface="Times New Roman"/>
              <a:cs typeface="Times New Roman"/>
              <a:sym typeface="Times New Roman"/>
            </a:endParaRPr>
          </a:p>
        </p:txBody>
      </p:sp>
      <p:pic>
        <p:nvPicPr>
          <p:cNvPr id="294" name="Google Shape;294;g2f5edc03abf_0_216"/>
          <p:cNvPicPr preferRelativeResize="0"/>
          <p:nvPr/>
        </p:nvPicPr>
        <p:blipFill rotWithShape="1">
          <a:blip r:embed="rId3">
            <a:alphaModFix/>
          </a:blip>
          <a:srcRect l="2837" r="5021" b="5775"/>
          <a:stretch/>
        </p:blipFill>
        <p:spPr>
          <a:xfrm>
            <a:off x="1484300" y="823925"/>
            <a:ext cx="10215001" cy="5398376"/>
          </a:xfrm>
          <a:prstGeom prst="rect">
            <a:avLst/>
          </a:prstGeom>
          <a:noFill/>
          <a:ln>
            <a:noFill/>
          </a:ln>
        </p:spPr>
      </p:pic>
    </p:spTree>
  </p:cSld>
  <p:clrMapOvr>
    <a:masterClrMapping/>
  </p:clrMapOvr>
</p:sld>
</file>

<file path=ppt/theme/theme1.xml><?xml version="1.0" encoding="utf-8"?>
<a:theme xmlns:a="http://schemas.openxmlformats.org/drawingml/2006/main" name="Parallax">
  <a:themeElements>
    <a:clrScheme name="Parallax">
      <a:dk1>
        <a:srgbClr val="000000"/>
      </a:dk1>
      <a:lt1>
        <a:srgbClr val="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676</Words>
  <Application>Microsoft Office PowerPoint</Application>
  <PresentationFormat>Widescreen</PresentationFormat>
  <Paragraphs>62</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Corbel</vt:lpstr>
      <vt:lpstr>Arial</vt:lpstr>
      <vt:lpstr>Calibri</vt:lpstr>
      <vt:lpstr>Times New Roman</vt:lpstr>
      <vt:lpstr>Parallax</vt:lpstr>
      <vt:lpstr>Project Information :</vt:lpstr>
      <vt:lpstr>Technical Details Architecture</vt:lpstr>
      <vt:lpstr>Technical Tools Used :</vt:lpstr>
      <vt:lpstr>Functionality of project</vt:lpstr>
      <vt:lpstr>Initial Setup and Development</vt:lpstr>
      <vt:lpstr>Backend File Structure:</vt:lpstr>
      <vt:lpstr>API Endpoints for Login on AdminController (POST Request):</vt:lpstr>
      <vt:lpstr>API Endpoints for Product on ProductController (GET and POST Request):</vt:lpstr>
      <vt:lpstr>API Endpoints for Product on ProductController (PUT and DELETE Request):</vt:lpstr>
      <vt:lpstr>HTTP Methods in Spring JPA</vt:lpstr>
      <vt:lpstr>MySql Database Structure:</vt:lpstr>
      <vt:lpstr>MySql Table Admin:</vt:lpstr>
      <vt:lpstr>MySql Table Product:</vt:lpstr>
      <vt:lpstr>Frontend File Structure:</vt:lpstr>
      <vt:lpstr>Homepage:</vt:lpstr>
      <vt:lpstr>Admin Login Screen: </vt:lpstr>
      <vt:lpstr>Dashboard:</vt:lpstr>
      <vt:lpstr>Add Product:</vt:lpstr>
      <vt:lpstr>Update product:</vt:lpstr>
      <vt:lpstr>Raising Warning for low products :</vt:lpstr>
      <vt:lpstr>Conclusion :</vt:lpstr>
      <vt:lpstr>References :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Satish M</dc:creator>
  <cp:lastModifiedBy>Rohit Sahgal (rosahgal)</cp:lastModifiedBy>
  <cp:revision>1</cp:revision>
  <dcterms:created xsi:type="dcterms:W3CDTF">2024-05-04T13:11:57Z</dcterms:created>
  <dcterms:modified xsi:type="dcterms:W3CDTF">2024-09-10T05:15:10Z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8f49a32-fde3-48a5-9266-b5b0972a22dc_Enabled">
    <vt:lpwstr>true</vt:lpwstr>
  </property>
  <property fmtid="{D5CDD505-2E9C-101B-9397-08002B2CF9AE}" pid="3" name="MSIP_Label_c8f49a32-fde3-48a5-9266-b5b0972a22dc_SetDate">
    <vt:lpwstr>2024-09-10T05:15:10Z</vt:lpwstr>
  </property>
  <property fmtid="{D5CDD505-2E9C-101B-9397-08002B2CF9AE}" pid="4" name="MSIP_Label_c8f49a32-fde3-48a5-9266-b5b0972a22dc_Method">
    <vt:lpwstr>Standard</vt:lpwstr>
  </property>
  <property fmtid="{D5CDD505-2E9C-101B-9397-08002B2CF9AE}" pid="5" name="MSIP_Label_c8f49a32-fde3-48a5-9266-b5b0972a22dc_Name">
    <vt:lpwstr>Cisco Confidential</vt:lpwstr>
  </property>
  <property fmtid="{D5CDD505-2E9C-101B-9397-08002B2CF9AE}" pid="6" name="MSIP_Label_c8f49a32-fde3-48a5-9266-b5b0972a22dc_SiteId">
    <vt:lpwstr>5ae1af62-9505-4097-a69a-c1553ef7840e</vt:lpwstr>
  </property>
  <property fmtid="{D5CDD505-2E9C-101B-9397-08002B2CF9AE}" pid="7" name="MSIP_Label_c8f49a32-fde3-48a5-9266-b5b0972a22dc_ActionId">
    <vt:lpwstr>6249f49e-f30c-4002-ae2c-484677b83afb</vt:lpwstr>
  </property>
  <property fmtid="{D5CDD505-2E9C-101B-9397-08002B2CF9AE}" pid="8" name="MSIP_Label_c8f49a32-fde3-48a5-9266-b5b0972a22dc_ContentBits">
    <vt:lpwstr>2</vt:lpwstr>
  </property>
  <property fmtid="{D5CDD505-2E9C-101B-9397-08002B2CF9AE}" pid="9" name="ClassificationContentMarkingFooterLocations">
    <vt:lpwstr>Parallax:3</vt:lpwstr>
  </property>
  <property fmtid="{D5CDD505-2E9C-101B-9397-08002B2CF9AE}" pid="10" name="ClassificationContentMarkingFooterText">
    <vt:lpwstr>Cisco Confidential</vt:lpwstr>
  </property>
</Properties>
</file>